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9144000" cy="6858000"/>
  <p:embeddedFontLst>
    <p:embeddedFont>
      <p:font typeface="Josefin Slab"/>
      <p:regular r:id="rId58"/>
      <p:bold r:id="rId59"/>
      <p:italic r:id="rId60"/>
      <p:boldItalic r:id="rId61"/>
    </p:embeddedFont>
    <p:embeddedFont>
      <p:font typeface="Advent Pro SemiBold"/>
      <p:regular r:id="rId62"/>
      <p:bold r:id="rId63"/>
    </p:embeddedFont>
    <p:embeddedFont>
      <p:font typeface="Abril Fatface"/>
      <p:regular r:id="rId64"/>
    </p:embeddedFont>
    <p:embeddedFont>
      <p:font typeface="Actor"/>
      <p:regular r:id="rId65"/>
    </p:embeddedFont>
    <p:embeddedFont>
      <p:font typeface="Yanone Kaffeesatz"/>
      <p:regular r:id="rId66"/>
      <p:bold r:id="rId67"/>
    </p:embeddedFont>
    <p:embeddedFont>
      <p:font typeface="Quattrocento Sans"/>
      <p:regular r:id="rId68"/>
      <p:bold r:id="rId69"/>
      <p:italic r:id="rId70"/>
      <p:boldItalic r:id="rId71"/>
    </p:embeddedFont>
    <p:embeddedFont>
      <p:font typeface="Francois One"/>
      <p:regular r:id="rId72"/>
    </p:embeddedFont>
    <p:embeddedFont>
      <p:font typeface="Lexend Deca"/>
      <p:regular r:id="rId73"/>
      <p:bold r:id="rId74"/>
    </p:embeddedFont>
    <p:embeddedFont>
      <p:font typeface="DM Serif Display"/>
      <p:regular r:id="rId75"/>
      <p: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7" roundtripDataSignature="AMtx7mgnasrSZtrbap5dmRdxC/miMHDC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AC595A-820A-43E1-99FD-1269897609F5}">
  <a:tblStyle styleId="{B1AC595A-820A-43E1-99FD-1269897609F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chemeClr val="accent1"/>
          </a:solidFill>
        </a:fill>
      </a:tcStyle>
    </a:wholeTbl>
    <a:band1H>
      <a:tcTxStyle/>
      <a:tcStyle>
        <a:fill>
          <a:solidFill>
            <a:schemeClr val="accent1"/>
          </a:solidFill>
        </a:fill>
      </a:tcStyle>
    </a:band1H>
    <a:band2H>
      <a:tcTxStyle/>
    </a:band2H>
    <a:band1V>
      <a:tcTxStyle/>
      <a:tcStyle>
        <a:fill>
          <a:solidFill>
            <a:schemeClr val="accent1"/>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8E48183-2E70-49E7-BA9E-61AD163490FE}"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exendDeca-regular.fntdata"/><Relationship Id="rId72" Type="http://schemas.openxmlformats.org/officeDocument/2006/relationships/font" Target="fonts/FrancoisOne-regular.fntdata"/><Relationship Id="rId31" Type="http://schemas.openxmlformats.org/officeDocument/2006/relationships/slide" Target="slides/slide26.xml"/><Relationship Id="rId75" Type="http://schemas.openxmlformats.org/officeDocument/2006/relationships/font" Target="fonts/DMSerifDisplay-regular.fntdata"/><Relationship Id="rId30" Type="http://schemas.openxmlformats.org/officeDocument/2006/relationships/slide" Target="slides/slide25.xml"/><Relationship Id="rId74" Type="http://schemas.openxmlformats.org/officeDocument/2006/relationships/font" Target="fonts/LexendDeca-bold.fntdata"/><Relationship Id="rId33" Type="http://schemas.openxmlformats.org/officeDocument/2006/relationships/slide" Target="slides/slide28.xml"/><Relationship Id="rId77" Type="http://customschemas.google.com/relationships/presentationmetadata" Target="metadata"/><Relationship Id="rId32" Type="http://schemas.openxmlformats.org/officeDocument/2006/relationships/slide" Target="slides/slide27.xml"/><Relationship Id="rId76" Type="http://schemas.openxmlformats.org/officeDocument/2006/relationships/font" Target="fonts/DMSerifDisplay-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QuattrocentoSans-boldItalic.fntdata"/><Relationship Id="rId70" Type="http://schemas.openxmlformats.org/officeDocument/2006/relationships/font" Target="fonts/Quattrocento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dventProSemiBold-regular.fntdata"/><Relationship Id="rId61" Type="http://schemas.openxmlformats.org/officeDocument/2006/relationships/font" Target="fonts/JosefinSlab-boldItalic.fntdata"/><Relationship Id="rId20" Type="http://schemas.openxmlformats.org/officeDocument/2006/relationships/slide" Target="slides/slide15.xml"/><Relationship Id="rId64" Type="http://schemas.openxmlformats.org/officeDocument/2006/relationships/font" Target="fonts/AbrilFatface-regular.fntdata"/><Relationship Id="rId63" Type="http://schemas.openxmlformats.org/officeDocument/2006/relationships/font" Target="fonts/AdventProSemiBold-bold.fntdata"/><Relationship Id="rId22" Type="http://schemas.openxmlformats.org/officeDocument/2006/relationships/slide" Target="slides/slide17.xml"/><Relationship Id="rId66" Type="http://schemas.openxmlformats.org/officeDocument/2006/relationships/font" Target="fonts/YanoneKaffeesatz-regular.fntdata"/><Relationship Id="rId21" Type="http://schemas.openxmlformats.org/officeDocument/2006/relationships/slide" Target="slides/slide16.xml"/><Relationship Id="rId65" Type="http://schemas.openxmlformats.org/officeDocument/2006/relationships/font" Target="fonts/Actor-regular.fntdata"/><Relationship Id="rId24" Type="http://schemas.openxmlformats.org/officeDocument/2006/relationships/slide" Target="slides/slide19.xml"/><Relationship Id="rId68" Type="http://schemas.openxmlformats.org/officeDocument/2006/relationships/font" Target="fonts/QuattrocentoSans-regular.fntdata"/><Relationship Id="rId23" Type="http://schemas.openxmlformats.org/officeDocument/2006/relationships/slide" Target="slides/slide18.xml"/><Relationship Id="rId67" Type="http://schemas.openxmlformats.org/officeDocument/2006/relationships/font" Target="fonts/YanoneKaffeesatz-bold.fntdata"/><Relationship Id="rId60" Type="http://schemas.openxmlformats.org/officeDocument/2006/relationships/font" Target="fonts/JosefinSlab-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Quattrocento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JosefinSlab-bold.fntdata"/><Relationship Id="rId14" Type="http://schemas.openxmlformats.org/officeDocument/2006/relationships/slide" Target="slides/slide9.xml"/><Relationship Id="rId58" Type="http://schemas.openxmlformats.org/officeDocument/2006/relationships/font" Target="fonts/JosefinSlab-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 name="Google Shape;5;n"/>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chemeClr val="lt1"/>
                </a:solidFill>
                <a:latin typeface="Arial"/>
                <a:ea typeface="Arial"/>
                <a:cs typeface="Arial"/>
                <a:sym typeface="Arial"/>
              </a:rPr>
              <a:t>‹#›</a:t>
            </a:fld>
            <a:endParaRPr b="0" i="0" sz="12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1: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0: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10: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p11: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p12: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3: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1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p13: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1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p14: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p15: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1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p16: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1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17: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p18: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19: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p19: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2: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20: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p20: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2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p21: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2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p22: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3: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2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7" name="Google Shape;487;p23: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2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p24: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2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p25: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2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26: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2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7" name="Google Shape;537;p27: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2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 name="Google Shape;546;p28: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29: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7" name="Google Shape;557;p29: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p3: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30: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p30: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3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9" name="Google Shape;579;p31: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3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9" name="Google Shape;589;p32: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3: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3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8" name="Google Shape;598;p33: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3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3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8" name="Google Shape;608;p34: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3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p35: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3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8" name="Google Shape;628;p36: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3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7" name="Google Shape;637;p37: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3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3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8" name="Google Shape;648;p38: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3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39: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0" name="Google Shape;660;p39: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4: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40: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1" name="Google Shape;671;p40: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4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p41: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4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4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2" name="Google Shape;692;p42: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43: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4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0" name="Google Shape;710;p43: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4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p4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7" name="Google Shape;727;p44: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4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7" name="Google Shape;737;p45: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4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4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2" name="Google Shape;772;p46: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p4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1" name="Google Shape;781;p47: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4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4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0" name="Google Shape;790;p48: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4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49: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4" name="Google Shape;864;p49: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5: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5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50: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3" name="Google Shape;873;p50: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5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p5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2" name="Google Shape;882;p51: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5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5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2" name="Google Shape;892;p52: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6: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p7: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8: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9: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9:notes"/>
          <p:cNvSpPr txBox="1"/>
          <p:nvPr>
            <p:ph idx="12" type="sldNum"/>
          </p:nvPr>
        </p:nvSpPr>
        <p:spPr>
          <a:xfrm>
            <a:off x="2590800" y="2655095"/>
            <a:ext cx="3962400" cy="3444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4"/>
          <p:cNvSpPr/>
          <p:nvPr/>
        </p:nvSpPr>
        <p:spPr>
          <a:xfrm rot="2700000">
            <a:off x="8181769" y="3208112"/>
            <a:ext cx="1228669"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54"/>
          <p:cNvGrpSpPr/>
          <p:nvPr/>
        </p:nvGrpSpPr>
        <p:grpSpPr>
          <a:xfrm>
            <a:off x="4066326" y="4029350"/>
            <a:ext cx="1737424" cy="1737426"/>
            <a:chOff x="5279626" y="2677999"/>
            <a:chExt cx="1737424" cy="1737426"/>
          </a:xfrm>
        </p:grpSpPr>
        <p:sp>
          <p:nvSpPr>
            <p:cNvPr id="14" name="Google Shape;14;p54"/>
            <p:cNvSpPr/>
            <p:nvPr/>
          </p:nvSpPr>
          <p:spPr>
            <a:xfrm rot="2700000">
              <a:off x="5858024" y="3066541"/>
              <a:ext cx="848952"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4"/>
            <p:cNvSpPr/>
            <p:nvPr/>
          </p:nvSpPr>
          <p:spPr>
            <a:xfrm rot="2700000">
              <a:off x="5648601" y="2656015"/>
              <a:ext cx="446750"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54"/>
          <p:cNvSpPr/>
          <p:nvPr/>
        </p:nvSpPr>
        <p:spPr>
          <a:xfrm rot="2700000">
            <a:off x="6372949" y="3873354"/>
            <a:ext cx="2041134" cy="2041134"/>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4"/>
          <p:cNvSpPr/>
          <p:nvPr/>
        </p:nvSpPr>
        <p:spPr>
          <a:xfrm rot="2700000">
            <a:off x="-579193" y="-662094"/>
            <a:ext cx="1464135" cy="146413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4"/>
          <p:cNvSpPr txBox="1"/>
          <p:nvPr>
            <p:ph type="ctrTitle"/>
          </p:nvPr>
        </p:nvSpPr>
        <p:spPr>
          <a:xfrm>
            <a:off x="713225" y="1239975"/>
            <a:ext cx="4154100" cy="18210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65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 name="Google Shape;19;p54"/>
          <p:cNvSpPr txBox="1"/>
          <p:nvPr>
            <p:ph idx="1" type="subTitle"/>
          </p:nvPr>
        </p:nvSpPr>
        <p:spPr>
          <a:xfrm>
            <a:off x="713225" y="3050072"/>
            <a:ext cx="2597700" cy="52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1" name="Shape 141"/>
        <p:cNvGrpSpPr/>
        <p:nvPr/>
      </p:nvGrpSpPr>
      <p:grpSpPr>
        <a:xfrm>
          <a:off x="0" y="0"/>
          <a:ext cx="0" cy="0"/>
          <a:chOff x="0" y="0"/>
          <a:chExt cx="0" cy="0"/>
        </a:xfrm>
      </p:grpSpPr>
      <p:sp>
        <p:nvSpPr>
          <p:cNvPr id="142" name="Google Shape;142;p63"/>
          <p:cNvSpPr/>
          <p:nvPr/>
        </p:nvSpPr>
        <p:spPr>
          <a:xfrm rot="2700000">
            <a:off x="-341817" y="20504"/>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3"/>
          <p:cNvSpPr/>
          <p:nvPr/>
        </p:nvSpPr>
        <p:spPr>
          <a:xfrm rot="2700000">
            <a:off x="-1718498" y="3951143"/>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 name="Google Shape;144;p63"/>
          <p:cNvGrpSpPr/>
          <p:nvPr/>
        </p:nvGrpSpPr>
        <p:grpSpPr>
          <a:xfrm>
            <a:off x="-1017651" y="1985661"/>
            <a:ext cx="1737424" cy="1737426"/>
            <a:chOff x="5279626" y="2677999"/>
            <a:chExt cx="1737424" cy="1737426"/>
          </a:xfrm>
        </p:grpSpPr>
        <p:sp>
          <p:nvSpPr>
            <p:cNvPr id="145" name="Google Shape;145;p63"/>
            <p:cNvSpPr/>
            <p:nvPr/>
          </p:nvSpPr>
          <p:spPr>
            <a:xfrm rot="2700000">
              <a:off x="5858024" y="3066541"/>
              <a:ext cx="848952"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3"/>
            <p:cNvSpPr/>
            <p:nvPr/>
          </p:nvSpPr>
          <p:spPr>
            <a:xfrm rot="2700000">
              <a:off x="5648601" y="2656015"/>
              <a:ext cx="446750"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 name="Google Shape;147;p63"/>
          <p:cNvSpPr/>
          <p:nvPr/>
        </p:nvSpPr>
        <p:spPr>
          <a:xfrm rot="2700000">
            <a:off x="623853" y="2160943"/>
            <a:ext cx="137037" cy="198046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3"/>
          <p:cNvSpPr txBox="1"/>
          <p:nvPr>
            <p:ph type="ctrTitle"/>
          </p:nvPr>
        </p:nvSpPr>
        <p:spPr>
          <a:xfrm>
            <a:off x="3057775" y="1323150"/>
            <a:ext cx="5373000" cy="24972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5200"/>
              <a:buNone/>
              <a:defRPr sz="9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9" name="Google Shape;149;p6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6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1">
    <p:spTree>
      <p:nvGrpSpPr>
        <p:cNvPr id="151" name="Shape 151"/>
        <p:cNvGrpSpPr/>
        <p:nvPr/>
      </p:nvGrpSpPr>
      <p:grpSpPr>
        <a:xfrm>
          <a:off x="0" y="0"/>
          <a:ext cx="0" cy="0"/>
          <a:chOff x="0" y="0"/>
          <a:chExt cx="0" cy="0"/>
        </a:xfrm>
      </p:grpSpPr>
      <p:grpSp>
        <p:nvGrpSpPr>
          <p:cNvPr id="152" name="Google Shape;152;p64"/>
          <p:cNvGrpSpPr/>
          <p:nvPr/>
        </p:nvGrpSpPr>
        <p:grpSpPr>
          <a:xfrm>
            <a:off x="5919561" y="3006568"/>
            <a:ext cx="3224485" cy="3224316"/>
            <a:chOff x="5279626" y="2677999"/>
            <a:chExt cx="1737424" cy="1737426"/>
          </a:xfrm>
        </p:grpSpPr>
        <p:sp>
          <p:nvSpPr>
            <p:cNvPr id="153" name="Google Shape;153;p64"/>
            <p:cNvSpPr/>
            <p:nvPr/>
          </p:nvSpPr>
          <p:spPr>
            <a:xfrm rot="2700000">
              <a:off x="5858024" y="3066541"/>
              <a:ext cx="848952"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4"/>
            <p:cNvSpPr/>
            <p:nvPr/>
          </p:nvSpPr>
          <p:spPr>
            <a:xfrm rot="2700000">
              <a:off x="5648601" y="2656015"/>
              <a:ext cx="446750"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 name="Google Shape;155;p64"/>
          <p:cNvSpPr/>
          <p:nvPr/>
        </p:nvSpPr>
        <p:spPr>
          <a:xfrm rot="2700000">
            <a:off x="5685640" y="-615231"/>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4"/>
          <p:cNvSpPr/>
          <p:nvPr/>
        </p:nvSpPr>
        <p:spPr>
          <a:xfrm rot="2700000">
            <a:off x="7586213" y="582030"/>
            <a:ext cx="137037" cy="198046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4"/>
          <p:cNvSpPr/>
          <p:nvPr/>
        </p:nvSpPr>
        <p:spPr>
          <a:xfrm rot="2700000">
            <a:off x="7575385" y="1266136"/>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4"/>
          <p:cNvSpPr txBox="1"/>
          <p:nvPr>
            <p:ph idx="1" type="subTitle"/>
          </p:nvPr>
        </p:nvSpPr>
        <p:spPr>
          <a:xfrm>
            <a:off x="864525" y="1495475"/>
            <a:ext cx="3859800" cy="378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59" name="Google Shape;159;p64"/>
          <p:cNvSpPr txBox="1"/>
          <p:nvPr>
            <p:ph idx="2" type="subTitle"/>
          </p:nvPr>
        </p:nvSpPr>
        <p:spPr>
          <a:xfrm>
            <a:off x="865015" y="3039375"/>
            <a:ext cx="3859200" cy="378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l">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60" name="Google Shape;160;p64"/>
          <p:cNvSpPr txBox="1"/>
          <p:nvPr>
            <p:ph idx="3" type="subTitle"/>
          </p:nvPr>
        </p:nvSpPr>
        <p:spPr>
          <a:xfrm>
            <a:off x="864525" y="3341375"/>
            <a:ext cx="3859800" cy="46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61" name="Google Shape;161;p64"/>
          <p:cNvSpPr txBox="1"/>
          <p:nvPr>
            <p:ph idx="4" type="subTitle"/>
          </p:nvPr>
        </p:nvSpPr>
        <p:spPr>
          <a:xfrm>
            <a:off x="864525" y="1797525"/>
            <a:ext cx="3859800" cy="46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62" name="Google Shape;162;p64"/>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Font typeface="Caveat"/>
              <a:buNone/>
              <a:defRPr sz="3600"/>
            </a:lvl1pPr>
            <a:lvl2pPr lvl="1"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2pPr>
            <a:lvl3pPr lvl="2"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3pPr>
            <a:lvl4pPr lvl="3"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4pPr>
            <a:lvl5pPr lvl="4"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5pPr>
            <a:lvl6pPr lvl="5"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6pPr>
            <a:lvl7pPr lvl="6"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7pPr>
            <a:lvl8pPr lvl="7"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8pPr>
            <a:lvl9pPr lvl="8"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163" name="Google Shape;163;p6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6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3_1">
    <p:spTree>
      <p:nvGrpSpPr>
        <p:cNvPr id="165" name="Shape 165"/>
        <p:cNvGrpSpPr/>
        <p:nvPr/>
      </p:nvGrpSpPr>
      <p:grpSpPr>
        <a:xfrm>
          <a:off x="0" y="0"/>
          <a:ext cx="0" cy="0"/>
          <a:chOff x="0" y="0"/>
          <a:chExt cx="0" cy="0"/>
        </a:xfrm>
      </p:grpSpPr>
      <p:sp>
        <p:nvSpPr>
          <p:cNvPr id="166" name="Google Shape;166;p65"/>
          <p:cNvSpPr/>
          <p:nvPr/>
        </p:nvSpPr>
        <p:spPr>
          <a:xfrm rot="2700000">
            <a:off x="7047390" y="-204856"/>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 name="Google Shape;167;p65"/>
          <p:cNvGrpSpPr/>
          <p:nvPr/>
        </p:nvGrpSpPr>
        <p:grpSpPr>
          <a:xfrm>
            <a:off x="5334001" y="714686"/>
            <a:ext cx="1737424" cy="1737426"/>
            <a:chOff x="5279626" y="2677999"/>
            <a:chExt cx="1737424" cy="1737426"/>
          </a:xfrm>
        </p:grpSpPr>
        <p:sp>
          <p:nvSpPr>
            <p:cNvPr id="168" name="Google Shape;168;p65"/>
            <p:cNvSpPr/>
            <p:nvPr/>
          </p:nvSpPr>
          <p:spPr>
            <a:xfrm rot="2700000">
              <a:off x="5858024" y="3066541"/>
              <a:ext cx="848952"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5"/>
            <p:cNvSpPr/>
            <p:nvPr/>
          </p:nvSpPr>
          <p:spPr>
            <a:xfrm rot="2700000">
              <a:off x="5648601" y="2656015"/>
              <a:ext cx="446750"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65"/>
          <p:cNvSpPr/>
          <p:nvPr/>
        </p:nvSpPr>
        <p:spPr>
          <a:xfrm rot="2700000">
            <a:off x="8947963" y="973355"/>
            <a:ext cx="137037" cy="198046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5"/>
          <p:cNvSpPr/>
          <p:nvPr/>
        </p:nvSpPr>
        <p:spPr>
          <a:xfrm rot="2700000">
            <a:off x="-436310" y="3865569"/>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5"/>
          <p:cNvSpPr/>
          <p:nvPr/>
        </p:nvSpPr>
        <p:spPr>
          <a:xfrm rot="2700000">
            <a:off x="-1788860" y="1847219"/>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5"/>
          <p:cNvSpPr txBox="1"/>
          <p:nvPr>
            <p:ph idx="1" type="body"/>
          </p:nvPr>
        </p:nvSpPr>
        <p:spPr>
          <a:xfrm>
            <a:off x="1133475" y="2812175"/>
            <a:ext cx="3210000" cy="816900"/>
          </a:xfrm>
          <a:prstGeom prst="rect">
            <a:avLst/>
          </a:prstGeom>
          <a:noFill/>
          <a:ln>
            <a:noFill/>
          </a:ln>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AutoNum type="alphaUcPeriod"/>
              <a:defRPr sz="1400"/>
            </a:lvl1pPr>
            <a:lvl2pPr indent="-304800" lvl="1" marL="914400" algn="ctr">
              <a:lnSpc>
                <a:spcPct val="100000"/>
              </a:lnSpc>
              <a:spcBef>
                <a:spcPts val="0"/>
              </a:spcBef>
              <a:spcAft>
                <a:spcPts val="0"/>
              </a:spcAft>
              <a:buSzPts val="1200"/>
              <a:buFont typeface="Roboto Condensed Light"/>
              <a:buAutoNum type="alphaLcPeriod"/>
              <a:defRPr/>
            </a:lvl2pPr>
            <a:lvl3pPr indent="-304800" lvl="2" marL="1371600" algn="ctr">
              <a:lnSpc>
                <a:spcPct val="100000"/>
              </a:lnSpc>
              <a:spcBef>
                <a:spcPts val="0"/>
              </a:spcBef>
              <a:spcAft>
                <a:spcPts val="0"/>
              </a:spcAft>
              <a:buSzPts val="1200"/>
              <a:buFont typeface="Roboto Condensed Light"/>
              <a:buAutoNum type="romanLcPeriod"/>
              <a:defRPr/>
            </a:lvl3pPr>
            <a:lvl4pPr indent="-304800" lvl="3" marL="1828800" algn="ctr">
              <a:lnSpc>
                <a:spcPct val="100000"/>
              </a:lnSpc>
              <a:spcBef>
                <a:spcPts val="0"/>
              </a:spcBef>
              <a:spcAft>
                <a:spcPts val="0"/>
              </a:spcAft>
              <a:buSzPts val="1200"/>
              <a:buFont typeface="Roboto Condensed Light"/>
              <a:buAutoNum type="arabicPeriod"/>
              <a:defRPr/>
            </a:lvl4pPr>
            <a:lvl5pPr indent="-304800" lvl="4" marL="2286000" algn="ctr">
              <a:lnSpc>
                <a:spcPct val="100000"/>
              </a:lnSpc>
              <a:spcBef>
                <a:spcPts val="0"/>
              </a:spcBef>
              <a:spcAft>
                <a:spcPts val="0"/>
              </a:spcAft>
              <a:buSzPts val="1200"/>
              <a:buFont typeface="Roboto Condensed Light"/>
              <a:buAutoNum type="alphaLcPeriod"/>
              <a:defRPr/>
            </a:lvl5pPr>
            <a:lvl6pPr indent="-304800" lvl="5" marL="2743200" algn="ctr">
              <a:lnSpc>
                <a:spcPct val="100000"/>
              </a:lnSpc>
              <a:spcBef>
                <a:spcPts val="0"/>
              </a:spcBef>
              <a:spcAft>
                <a:spcPts val="0"/>
              </a:spcAft>
              <a:buSzPts val="1200"/>
              <a:buFont typeface="Roboto Condensed Light"/>
              <a:buAutoNum type="romanLcPeriod"/>
              <a:defRPr/>
            </a:lvl6pPr>
            <a:lvl7pPr indent="-304800" lvl="6" marL="3200400" algn="ctr">
              <a:lnSpc>
                <a:spcPct val="100000"/>
              </a:lnSpc>
              <a:spcBef>
                <a:spcPts val="0"/>
              </a:spcBef>
              <a:spcAft>
                <a:spcPts val="0"/>
              </a:spcAft>
              <a:buSzPts val="1200"/>
              <a:buFont typeface="Roboto Condensed Light"/>
              <a:buAutoNum type="arabicPeriod"/>
              <a:defRPr/>
            </a:lvl7pPr>
            <a:lvl8pPr indent="-304800" lvl="7" marL="3657600" algn="ctr">
              <a:lnSpc>
                <a:spcPct val="100000"/>
              </a:lnSpc>
              <a:spcBef>
                <a:spcPts val="0"/>
              </a:spcBef>
              <a:spcAft>
                <a:spcPts val="0"/>
              </a:spcAft>
              <a:buSzPts val="1200"/>
              <a:buFont typeface="Roboto Condensed Light"/>
              <a:buAutoNum type="alphaLcPeriod"/>
              <a:defRPr/>
            </a:lvl8pPr>
            <a:lvl9pPr indent="-304800" lvl="8" marL="4114800" algn="ctr">
              <a:lnSpc>
                <a:spcPct val="100000"/>
              </a:lnSpc>
              <a:spcBef>
                <a:spcPts val="0"/>
              </a:spcBef>
              <a:spcAft>
                <a:spcPts val="0"/>
              </a:spcAft>
              <a:buSzPts val="1200"/>
              <a:buFont typeface="Roboto Condensed Light"/>
              <a:buAutoNum type="romanLcPeriod"/>
              <a:defRPr/>
            </a:lvl9pPr>
          </a:lstStyle>
          <a:p/>
        </p:txBody>
      </p:sp>
      <p:sp>
        <p:nvSpPr>
          <p:cNvPr id="174" name="Google Shape;174;p65"/>
          <p:cNvSpPr txBox="1"/>
          <p:nvPr>
            <p:ph type="title"/>
          </p:nvPr>
        </p:nvSpPr>
        <p:spPr>
          <a:xfrm>
            <a:off x="1133475" y="1728775"/>
            <a:ext cx="3210000" cy="993000"/>
          </a:xfrm>
          <a:prstGeom prst="rect">
            <a:avLst/>
          </a:prstGeom>
          <a:noFill/>
          <a:ln>
            <a:noFill/>
          </a:ln>
        </p:spPr>
        <p:txBody>
          <a:bodyPr anchorCtr="0" anchor="ctr" bIns="91425" lIns="91425" spcFirstLastPara="1" rIns="91425" wrap="square" tIns="91425">
            <a:noAutofit/>
          </a:bodyPr>
          <a:lstStyle>
            <a:lvl1pPr lvl="0" algn="r">
              <a:lnSpc>
                <a:spcPct val="75000"/>
              </a:lnSpc>
              <a:spcBef>
                <a:spcPts val="0"/>
              </a:spcBef>
              <a:spcAft>
                <a:spcPts val="0"/>
              </a:spcAft>
              <a:buSzPts val="3600"/>
              <a:buFont typeface="Caveat"/>
              <a:buNone/>
              <a:defRPr sz="3600"/>
            </a:lvl1pPr>
            <a:lvl2pPr lvl="1"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2pPr>
            <a:lvl3pPr lvl="2"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3pPr>
            <a:lvl4pPr lvl="3"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4pPr>
            <a:lvl5pPr lvl="4"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5pPr>
            <a:lvl6pPr lvl="5"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6pPr>
            <a:lvl7pPr lvl="6"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7pPr>
            <a:lvl8pPr lvl="7"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8pPr>
            <a:lvl9pPr lvl="8"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175" name="Google Shape;175;p6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6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77" name="Shape 177"/>
        <p:cNvGrpSpPr/>
        <p:nvPr/>
      </p:nvGrpSpPr>
      <p:grpSpPr>
        <a:xfrm>
          <a:off x="0" y="0"/>
          <a:ext cx="0" cy="0"/>
          <a:chOff x="0" y="0"/>
          <a:chExt cx="0" cy="0"/>
        </a:xfrm>
      </p:grpSpPr>
      <p:sp>
        <p:nvSpPr>
          <p:cNvPr id="178" name="Google Shape;178;p6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6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7">
    <p:spTree>
      <p:nvGrpSpPr>
        <p:cNvPr id="180" name="Shape 180"/>
        <p:cNvGrpSpPr/>
        <p:nvPr/>
      </p:nvGrpSpPr>
      <p:grpSpPr>
        <a:xfrm>
          <a:off x="0" y="0"/>
          <a:ext cx="0" cy="0"/>
          <a:chOff x="0" y="0"/>
          <a:chExt cx="0" cy="0"/>
        </a:xfrm>
      </p:grpSpPr>
      <p:grpSp>
        <p:nvGrpSpPr>
          <p:cNvPr id="181" name="Google Shape;181;p67"/>
          <p:cNvGrpSpPr/>
          <p:nvPr/>
        </p:nvGrpSpPr>
        <p:grpSpPr>
          <a:xfrm>
            <a:off x="-395614" y="2831793"/>
            <a:ext cx="3224485" cy="3224316"/>
            <a:chOff x="5279626" y="2677999"/>
            <a:chExt cx="1737424" cy="1737426"/>
          </a:xfrm>
        </p:grpSpPr>
        <p:sp>
          <p:nvSpPr>
            <p:cNvPr id="182" name="Google Shape;182;p67"/>
            <p:cNvSpPr/>
            <p:nvPr/>
          </p:nvSpPr>
          <p:spPr>
            <a:xfrm rot="2700000">
              <a:off x="5858024" y="3066541"/>
              <a:ext cx="848952"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7"/>
            <p:cNvSpPr/>
            <p:nvPr/>
          </p:nvSpPr>
          <p:spPr>
            <a:xfrm rot="2700000">
              <a:off x="5648601" y="2656015"/>
              <a:ext cx="446750"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 name="Google Shape;184;p67"/>
          <p:cNvSpPr/>
          <p:nvPr/>
        </p:nvSpPr>
        <p:spPr>
          <a:xfrm rot="2700000">
            <a:off x="-1612210" y="1628731"/>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7"/>
          <p:cNvSpPr/>
          <p:nvPr/>
        </p:nvSpPr>
        <p:spPr>
          <a:xfrm rot="2700000">
            <a:off x="-639060" y="-790006"/>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7"/>
          <p:cNvSpPr/>
          <p:nvPr/>
        </p:nvSpPr>
        <p:spPr>
          <a:xfrm rot="2700000">
            <a:off x="1251988" y="435830"/>
            <a:ext cx="137037" cy="198046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7"/>
          <p:cNvSpPr/>
          <p:nvPr/>
        </p:nvSpPr>
        <p:spPr>
          <a:xfrm rot="2700000">
            <a:off x="1260210" y="1091361"/>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6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8">
    <p:spTree>
      <p:nvGrpSpPr>
        <p:cNvPr id="190" name="Shape 190"/>
        <p:cNvGrpSpPr/>
        <p:nvPr/>
      </p:nvGrpSpPr>
      <p:grpSpPr>
        <a:xfrm>
          <a:off x="0" y="0"/>
          <a:ext cx="0" cy="0"/>
          <a:chOff x="0" y="0"/>
          <a:chExt cx="0" cy="0"/>
        </a:xfrm>
      </p:grpSpPr>
      <p:sp>
        <p:nvSpPr>
          <p:cNvPr id="191" name="Google Shape;191;p68"/>
          <p:cNvSpPr/>
          <p:nvPr/>
        </p:nvSpPr>
        <p:spPr>
          <a:xfrm rot="2700000">
            <a:off x="3432002" y="3592569"/>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 name="Google Shape;192;p68"/>
          <p:cNvGrpSpPr/>
          <p:nvPr/>
        </p:nvGrpSpPr>
        <p:grpSpPr>
          <a:xfrm>
            <a:off x="5660874" y="3166980"/>
            <a:ext cx="1737424" cy="1737426"/>
            <a:chOff x="5279626" y="2677999"/>
            <a:chExt cx="1737424" cy="1737426"/>
          </a:xfrm>
        </p:grpSpPr>
        <p:sp>
          <p:nvSpPr>
            <p:cNvPr id="193" name="Google Shape;193;p68"/>
            <p:cNvSpPr/>
            <p:nvPr/>
          </p:nvSpPr>
          <p:spPr>
            <a:xfrm rot="2700000">
              <a:off x="5858024" y="3066541"/>
              <a:ext cx="848952"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8"/>
            <p:cNvSpPr/>
            <p:nvPr/>
          </p:nvSpPr>
          <p:spPr>
            <a:xfrm rot="2700000">
              <a:off x="5648601" y="2656015"/>
              <a:ext cx="446750"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 name="Google Shape;195;p68"/>
          <p:cNvSpPr/>
          <p:nvPr/>
        </p:nvSpPr>
        <p:spPr>
          <a:xfrm rot="2700000">
            <a:off x="3489338" y="2902055"/>
            <a:ext cx="137037" cy="198046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8"/>
          <p:cNvSpPr/>
          <p:nvPr/>
        </p:nvSpPr>
        <p:spPr>
          <a:xfrm rot="2700000">
            <a:off x="1796616" y="4606823"/>
            <a:ext cx="1228669"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8"/>
          <p:cNvSpPr/>
          <p:nvPr/>
        </p:nvSpPr>
        <p:spPr>
          <a:xfrm rot="2700000">
            <a:off x="-426773" y="5037369"/>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8"/>
          <p:cNvSpPr/>
          <p:nvPr/>
        </p:nvSpPr>
        <p:spPr>
          <a:xfrm rot="2700000">
            <a:off x="7111804" y="3848297"/>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8"/>
          <p:cNvSpPr/>
          <p:nvPr/>
        </p:nvSpPr>
        <p:spPr>
          <a:xfrm rot="2700000">
            <a:off x="307277" y="2380794"/>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6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9">
    <p:spTree>
      <p:nvGrpSpPr>
        <p:cNvPr id="202" name="Shape 202"/>
        <p:cNvGrpSpPr/>
        <p:nvPr/>
      </p:nvGrpSpPr>
      <p:grpSpPr>
        <a:xfrm>
          <a:off x="0" y="0"/>
          <a:ext cx="0" cy="0"/>
          <a:chOff x="0" y="0"/>
          <a:chExt cx="0" cy="0"/>
        </a:xfrm>
      </p:grpSpPr>
      <p:sp>
        <p:nvSpPr>
          <p:cNvPr id="203" name="Google Shape;203;p69"/>
          <p:cNvSpPr/>
          <p:nvPr/>
        </p:nvSpPr>
        <p:spPr>
          <a:xfrm rot="2700000">
            <a:off x="5598714" y="1958255"/>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9"/>
          <p:cNvSpPr/>
          <p:nvPr/>
        </p:nvSpPr>
        <p:spPr>
          <a:xfrm rot="2700000">
            <a:off x="6153216" y="-193202"/>
            <a:ext cx="1228669"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 name="Google Shape;205;p69"/>
          <p:cNvGrpSpPr/>
          <p:nvPr/>
        </p:nvGrpSpPr>
        <p:grpSpPr>
          <a:xfrm>
            <a:off x="4928687" y="3926085"/>
            <a:ext cx="1737424" cy="1737426"/>
            <a:chOff x="5279626" y="2677999"/>
            <a:chExt cx="1737424" cy="1737426"/>
          </a:xfrm>
        </p:grpSpPr>
        <p:sp>
          <p:nvSpPr>
            <p:cNvPr id="206" name="Google Shape;206;p69"/>
            <p:cNvSpPr/>
            <p:nvPr/>
          </p:nvSpPr>
          <p:spPr>
            <a:xfrm rot="2700000">
              <a:off x="5858024" y="3066541"/>
              <a:ext cx="848952"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9"/>
            <p:cNvSpPr/>
            <p:nvPr/>
          </p:nvSpPr>
          <p:spPr>
            <a:xfrm rot="2700000">
              <a:off x="5648601" y="2656015"/>
              <a:ext cx="446750"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 name="Google Shape;208;p69"/>
          <p:cNvSpPr/>
          <p:nvPr/>
        </p:nvSpPr>
        <p:spPr>
          <a:xfrm rot="2700000">
            <a:off x="7311517" y="3661447"/>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9"/>
          <p:cNvSpPr/>
          <p:nvPr/>
        </p:nvSpPr>
        <p:spPr>
          <a:xfrm rot="2700000">
            <a:off x="5806642" y="1048337"/>
            <a:ext cx="137037" cy="198046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9"/>
          <p:cNvSpPr/>
          <p:nvPr/>
        </p:nvSpPr>
        <p:spPr>
          <a:xfrm rot="2700000">
            <a:off x="4220120" y="3227304"/>
            <a:ext cx="1228669"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6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43">
    <p:spTree>
      <p:nvGrpSpPr>
        <p:cNvPr id="20" name="Shape 20"/>
        <p:cNvGrpSpPr/>
        <p:nvPr/>
      </p:nvGrpSpPr>
      <p:grpSpPr>
        <a:xfrm>
          <a:off x="0" y="0"/>
          <a:ext cx="0" cy="0"/>
          <a:chOff x="0" y="0"/>
          <a:chExt cx="0" cy="0"/>
        </a:xfrm>
      </p:grpSpPr>
      <p:grpSp>
        <p:nvGrpSpPr>
          <p:cNvPr id="21" name="Google Shape;21;p55"/>
          <p:cNvGrpSpPr/>
          <p:nvPr/>
        </p:nvGrpSpPr>
        <p:grpSpPr>
          <a:xfrm>
            <a:off x="-690049" y="4348074"/>
            <a:ext cx="1737424" cy="1737426"/>
            <a:chOff x="5279626" y="2677999"/>
            <a:chExt cx="1737424" cy="1737426"/>
          </a:xfrm>
        </p:grpSpPr>
        <p:sp>
          <p:nvSpPr>
            <p:cNvPr id="22" name="Google Shape;22;p55"/>
            <p:cNvSpPr/>
            <p:nvPr/>
          </p:nvSpPr>
          <p:spPr>
            <a:xfrm rot="2700000">
              <a:off x="5858024" y="3066541"/>
              <a:ext cx="848952"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5"/>
            <p:cNvSpPr/>
            <p:nvPr/>
          </p:nvSpPr>
          <p:spPr>
            <a:xfrm rot="2700000">
              <a:off x="5648601" y="2656015"/>
              <a:ext cx="446750"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 name="Google Shape;24;p55"/>
          <p:cNvSpPr/>
          <p:nvPr/>
        </p:nvSpPr>
        <p:spPr>
          <a:xfrm rot="2700000">
            <a:off x="7977890" y="-180444"/>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5"/>
          <p:cNvSpPr txBox="1"/>
          <p:nvPr>
            <p:ph idx="1" type="subTitle"/>
          </p:nvPr>
        </p:nvSpPr>
        <p:spPr>
          <a:xfrm>
            <a:off x="1661486" y="1541050"/>
            <a:ext cx="2912700" cy="63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2pPr>
            <a:lvl3pPr lvl="2"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3pPr>
            <a:lvl4pPr lvl="3"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4pPr>
            <a:lvl5pPr lvl="4"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5pPr>
            <a:lvl6pPr lvl="5"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6pPr>
            <a:lvl7pPr lvl="6"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7pPr>
            <a:lvl8pPr lvl="7"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8pPr>
            <a:lvl9pPr lvl="8"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26" name="Google Shape;26;p55"/>
          <p:cNvSpPr txBox="1"/>
          <p:nvPr>
            <p:ph type="title"/>
          </p:nvPr>
        </p:nvSpPr>
        <p:spPr>
          <a:xfrm>
            <a:off x="890553" y="1835632"/>
            <a:ext cx="595800" cy="52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7" name="Google Shape;27;p55"/>
          <p:cNvSpPr txBox="1"/>
          <p:nvPr>
            <p:ph idx="2" type="subTitle"/>
          </p:nvPr>
        </p:nvSpPr>
        <p:spPr>
          <a:xfrm>
            <a:off x="1661486" y="2056097"/>
            <a:ext cx="2912700" cy="52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8" name="Google Shape;28;p55"/>
          <p:cNvSpPr txBox="1"/>
          <p:nvPr>
            <p:ph idx="3" type="subTitle"/>
          </p:nvPr>
        </p:nvSpPr>
        <p:spPr>
          <a:xfrm>
            <a:off x="5520231" y="1541050"/>
            <a:ext cx="2912700" cy="63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2pPr>
            <a:lvl3pPr lvl="2"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3pPr>
            <a:lvl4pPr lvl="3"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4pPr>
            <a:lvl5pPr lvl="4"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5pPr>
            <a:lvl6pPr lvl="5"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6pPr>
            <a:lvl7pPr lvl="6"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7pPr>
            <a:lvl8pPr lvl="7"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8pPr>
            <a:lvl9pPr lvl="8"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29" name="Google Shape;29;p55"/>
          <p:cNvSpPr txBox="1"/>
          <p:nvPr>
            <p:ph idx="4" type="title"/>
          </p:nvPr>
        </p:nvSpPr>
        <p:spPr>
          <a:xfrm>
            <a:off x="4749303" y="1835632"/>
            <a:ext cx="595800" cy="52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latin typeface="Abril Fatface"/>
                <a:ea typeface="Abril Fatface"/>
                <a:cs typeface="Abril Fatface"/>
                <a:sym typeface="Abril Fatface"/>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 name="Google Shape;30;p55"/>
          <p:cNvSpPr txBox="1"/>
          <p:nvPr>
            <p:ph idx="5" type="subTitle"/>
          </p:nvPr>
        </p:nvSpPr>
        <p:spPr>
          <a:xfrm>
            <a:off x="5520231" y="2056096"/>
            <a:ext cx="2912700" cy="52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1" name="Google Shape;31;p55"/>
          <p:cNvSpPr txBox="1"/>
          <p:nvPr>
            <p:ph idx="6" type="subTitle"/>
          </p:nvPr>
        </p:nvSpPr>
        <p:spPr>
          <a:xfrm>
            <a:off x="1661486" y="3103078"/>
            <a:ext cx="2912700" cy="63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2pPr>
            <a:lvl3pPr lvl="2"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3pPr>
            <a:lvl4pPr lvl="3"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4pPr>
            <a:lvl5pPr lvl="4"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5pPr>
            <a:lvl6pPr lvl="5"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6pPr>
            <a:lvl7pPr lvl="6"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7pPr>
            <a:lvl8pPr lvl="7"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8pPr>
            <a:lvl9pPr lvl="8"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32" name="Google Shape;32;p55"/>
          <p:cNvSpPr txBox="1"/>
          <p:nvPr>
            <p:ph idx="7" type="title"/>
          </p:nvPr>
        </p:nvSpPr>
        <p:spPr>
          <a:xfrm>
            <a:off x="890553" y="3388249"/>
            <a:ext cx="595800" cy="52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3" name="Google Shape;33;p55"/>
          <p:cNvSpPr txBox="1"/>
          <p:nvPr>
            <p:ph idx="8" type="subTitle"/>
          </p:nvPr>
        </p:nvSpPr>
        <p:spPr>
          <a:xfrm>
            <a:off x="1661486" y="3618125"/>
            <a:ext cx="2912700" cy="52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4" name="Google Shape;34;p55"/>
          <p:cNvSpPr txBox="1"/>
          <p:nvPr>
            <p:ph idx="9" type="subTitle"/>
          </p:nvPr>
        </p:nvSpPr>
        <p:spPr>
          <a:xfrm>
            <a:off x="5520231" y="3103078"/>
            <a:ext cx="2912700" cy="63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2pPr>
            <a:lvl3pPr lvl="2"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3pPr>
            <a:lvl4pPr lvl="3"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4pPr>
            <a:lvl5pPr lvl="4"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5pPr>
            <a:lvl6pPr lvl="5"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6pPr>
            <a:lvl7pPr lvl="6"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7pPr>
            <a:lvl8pPr lvl="7"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8pPr>
            <a:lvl9pPr lvl="8" algn="l">
              <a:lnSpc>
                <a:spcPct val="100000"/>
              </a:lnSpc>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35" name="Google Shape;35;p55"/>
          <p:cNvSpPr txBox="1"/>
          <p:nvPr>
            <p:ph idx="13" type="title"/>
          </p:nvPr>
        </p:nvSpPr>
        <p:spPr>
          <a:xfrm>
            <a:off x="4749303" y="3388249"/>
            <a:ext cx="595800" cy="52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latin typeface="Abril Fatface"/>
                <a:ea typeface="Abril Fatface"/>
                <a:cs typeface="Abril Fatface"/>
                <a:sym typeface="Abril Fatface"/>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6" name="Google Shape;36;p55"/>
          <p:cNvSpPr txBox="1"/>
          <p:nvPr>
            <p:ph idx="14" type="subTitle"/>
          </p:nvPr>
        </p:nvSpPr>
        <p:spPr>
          <a:xfrm>
            <a:off x="5520231" y="3618124"/>
            <a:ext cx="2912700" cy="52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7" name="Google Shape;37;p55"/>
          <p:cNvSpPr txBox="1"/>
          <p:nvPr>
            <p:ph idx="15"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Font typeface="Caveat"/>
              <a:buNone/>
              <a:defRPr sz="3600"/>
            </a:lvl1pPr>
            <a:lvl2pPr lvl="1" algn="l">
              <a:lnSpc>
                <a:spcPct val="100000"/>
              </a:lnSpc>
              <a:spcBef>
                <a:spcPts val="0"/>
              </a:spcBef>
              <a:spcAft>
                <a:spcPts val="0"/>
              </a:spcAft>
              <a:buSzPts val="3600"/>
              <a:buFont typeface="Josefin Slab"/>
              <a:buNone/>
              <a:defRPr sz="3600">
                <a:latin typeface="Josefin Slab"/>
                <a:ea typeface="Josefin Slab"/>
                <a:cs typeface="Josefin Slab"/>
                <a:sym typeface="Josefin Slab"/>
              </a:defRPr>
            </a:lvl2pPr>
            <a:lvl3pPr lvl="2" algn="l">
              <a:lnSpc>
                <a:spcPct val="100000"/>
              </a:lnSpc>
              <a:spcBef>
                <a:spcPts val="0"/>
              </a:spcBef>
              <a:spcAft>
                <a:spcPts val="0"/>
              </a:spcAft>
              <a:buSzPts val="3600"/>
              <a:buFont typeface="Josefin Slab"/>
              <a:buNone/>
              <a:defRPr sz="3600">
                <a:latin typeface="Josefin Slab"/>
                <a:ea typeface="Josefin Slab"/>
                <a:cs typeface="Josefin Slab"/>
                <a:sym typeface="Josefin Slab"/>
              </a:defRPr>
            </a:lvl3pPr>
            <a:lvl4pPr lvl="3" algn="l">
              <a:lnSpc>
                <a:spcPct val="100000"/>
              </a:lnSpc>
              <a:spcBef>
                <a:spcPts val="0"/>
              </a:spcBef>
              <a:spcAft>
                <a:spcPts val="0"/>
              </a:spcAft>
              <a:buSzPts val="3600"/>
              <a:buFont typeface="Josefin Slab"/>
              <a:buNone/>
              <a:defRPr sz="3600">
                <a:latin typeface="Josefin Slab"/>
                <a:ea typeface="Josefin Slab"/>
                <a:cs typeface="Josefin Slab"/>
                <a:sym typeface="Josefin Slab"/>
              </a:defRPr>
            </a:lvl4pPr>
            <a:lvl5pPr lvl="4" algn="l">
              <a:lnSpc>
                <a:spcPct val="100000"/>
              </a:lnSpc>
              <a:spcBef>
                <a:spcPts val="0"/>
              </a:spcBef>
              <a:spcAft>
                <a:spcPts val="0"/>
              </a:spcAft>
              <a:buSzPts val="3600"/>
              <a:buFont typeface="Josefin Slab"/>
              <a:buNone/>
              <a:defRPr sz="3600">
                <a:latin typeface="Josefin Slab"/>
                <a:ea typeface="Josefin Slab"/>
                <a:cs typeface="Josefin Slab"/>
                <a:sym typeface="Josefin Slab"/>
              </a:defRPr>
            </a:lvl5pPr>
            <a:lvl6pPr lvl="5" algn="l">
              <a:lnSpc>
                <a:spcPct val="100000"/>
              </a:lnSpc>
              <a:spcBef>
                <a:spcPts val="0"/>
              </a:spcBef>
              <a:spcAft>
                <a:spcPts val="0"/>
              </a:spcAft>
              <a:buSzPts val="3600"/>
              <a:buFont typeface="Josefin Slab"/>
              <a:buNone/>
              <a:defRPr sz="3600">
                <a:latin typeface="Josefin Slab"/>
                <a:ea typeface="Josefin Slab"/>
                <a:cs typeface="Josefin Slab"/>
                <a:sym typeface="Josefin Slab"/>
              </a:defRPr>
            </a:lvl6pPr>
            <a:lvl7pPr lvl="6" algn="l">
              <a:lnSpc>
                <a:spcPct val="100000"/>
              </a:lnSpc>
              <a:spcBef>
                <a:spcPts val="0"/>
              </a:spcBef>
              <a:spcAft>
                <a:spcPts val="0"/>
              </a:spcAft>
              <a:buSzPts val="3600"/>
              <a:buFont typeface="Josefin Slab"/>
              <a:buNone/>
              <a:defRPr sz="3600">
                <a:latin typeface="Josefin Slab"/>
                <a:ea typeface="Josefin Slab"/>
                <a:cs typeface="Josefin Slab"/>
                <a:sym typeface="Josefin Slab"/>
              </a:defRPr>
            </a:lvl7pPr>
            <a:lvl8pPr lvl="7" algn="l">
              <a:lnSpc>
                <a:spcPct val="100000"/>
              </a:lnSpc>
              <a:spcBef>
                <a:spcPts val="0"/>
              </a:spcBef>
              <a:spcAft>
                <a:spcPts val="0"/>
              </a:spcAft>
              <a:buSzPts val="3600"/>
              <a:buFont typeface="Josefin Slab"/>
              <a:buNone/>
              <a:defRPr sz="3600">
                <a:latin typeface="Josefin Slab"/>
                <a:ea typeface="Josefin Slab"/>
                <a:cs typeface="Josefin Slab"/>
                <a:sym typeface="Josefin Slab"/>
              </a:defRPr>
            </a:lvl8pPr>
            <a:lvl9pPr lvl="8" algn="l">
              <a:lnSpc>
                <a:spcPct val="100000"/>
              </a:lnSpc>
              <a:spcBef>
                <a:spcPts val="0"/>
              </a:spcBef>
              <a:spcAft>
                <a:spcPts val="0"/>
              </a:spcAft>
              <a:buSzPts val="3600"/>
              <a:buFont typeface="Josefin Slab"/>
              <a:buNone/>
              <a:defRPr sz="3600">
                <a:latin typeface="Josefin Slab"/>
                <a:ea typeface="Josefin Slab"/>
                <a:cs typeface="Josefin Slab"/>
                <a:sym typeface="Josefin Slab"/>
              </a:defRPr>
            </a:lvl9pPr>
          </a:lstStyle>
          <a:p/>
        </p:txBody>
      </p:sp>
      <p:sp>
        <p:nvSpPr>
          <p:cNvPr id="38" name="Google Shape;38;p5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56"/>
          <p:cNvSpPr/>
          <p:nvPr/>
        </p:nvSpPr>
        <p:spPr>
          <a:xfrm rot="2700000">
            <a:off x="1187915" y="1431744"/>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6"/>
          <p:cNvSpPr/>
          <p:nvPr/>
        </p:nvSpPr>
        <p:spPr>
          <a:xfrm rot="2700000">
            <a:off x="2149968" y="-964787"/>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 name="Google Shape;43;p56"/>
          <p:cNvGrpSpPr/>
          <p:nvPr/>
        </p:nvGrpSpPr>
        <p:grpSpPr>
          <a:xfrm>
            <a:off x="492157" y="11088"/>
            <a:ext cx="1737424" cy="1737426"/>
            <a:chOff x="5279626" y="2677999"/>
            <a:chExt cx="1737424" cy="1737426"/>
          </a:xfrm>
        </p:grpSpPr>
        <p:sp>
          <p:nvSpPr>
            <p:cNvPr id="44" name="Google Shape;44;p56"/>
            <p:cNvSpPr/>
            <p:nvPr/>
          </p:nvSpPr>
          <p:spPr>
            <a:xfrm rot="2700000">
              <a:off x="5858024" y="3066541"/>
              <a:ext cx="848952"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6"/>
            <p:cNvSpPr/>
            <p:nvPr/>
          </p:nvSpPr>
          <p:spPr>
            <a:xfrm rot="2700000">
              <a:off x="5648601" y="2656015"/>
              <a:ext cx="446750"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 name="Google Shape;46;p56"/>
          <p:cNvGrpSpPr/>
          <p:nvPr/>
        </p:nvGrpSpPr>
        <p:grpSpPr>
          <a:xfrm>
            <a:off x="514351" y="3378274"/>
            <a:ext cx="1737424" cy="1737426"/>
            <a:chOff x="5279626" y="2677999"/>
            <a:chExt cx="1737424" cy="1737426"/>
          </a:xfrm>
        </p:grpSpPr>
        <p:sp>
          <p:nvSpPr>
            <p:cNvPr id="47" name="Google Shape;47;p56"/>
            <p:cNvSpPr/>
            <p:nvPr/>
          </p:nvSpPr>
          <p:spPr>
            <a:xfrm rot="2700000">
              <a:off x="5858024" y="3066541"/>
              <a:ext cx="848952"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6"/>
            <p:cNvSpPr/>
            <p:nvPr/>
          </p:nvSpPr>
          <p:spPr>
            <a:xfrm rot="2700000">
              <a:off x="5648601" y="2656015"/>
              <a:ext cx="446750"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56"/>
          <p:cNvSpPr/>
          <p:nvPr/>
        </p:nvSpPr>
        <p:spPr>
          <a:xfrm rot="2700000">
            <a:off x="4041016" y="238855"/>
            <a:ext cx="137037" cy="198046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6"/>
          <p:cNvSpPr/>
          <p:nvPr/>
        </p:nvSpPr>
        <p:spPr>
          <a:xfrm rot="2700000">
            <a:off x="-1455291" y="2159303"/>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6"/>
          <p:cNvSpPr txBox="1"/>
          <p:nvPr>
            <p:ph type="title"/>
          </p:nvPr>
        </p:nvSpPr>
        <p:spPr>
          <a:xfrm>
            <a:off x="1246875" y="2046000"/>
            <a:ext cx="2162100" cy="105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96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sp>
        <p:nvSpPr>
          <p:cNvPr id="52" name="Google Shape;52;p56"/>
          <p:cNvSpPr txBox="1"/>
          <p:nvPr>
            <p:ph idx="2" type="title"/>
          </p:nvPr>
        </p:nvSpPr>
        <p:spPr>
          <a:xfrm>
            <a:off x="4958575" y="1781188"/>
            <a:ext cx="3472200" cy="74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53" name="Google Shape;53;p56"/>
          <p:cNvSpPr txBox="1"/>
          <p:nvPr>
            <p:ph idx="1" type="subTitle"/>
          </p:nvPr>
        </p:nvSpPr>
        <p:spPr>
          <a:xfrm>
            <a:off x="4958575" y="2621620"/>
            <a:ext cx="3176700" cy="74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 name="Google Shape;54;p5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57"/>
          <p:cNvSpPr/>
          <p:nvPr/>
        </p:nvSpPr>
        <p:spPr>
          <a:xfrm rot="2700000">
            <a:off x="1876663" y="-636521"/>
            <a:ext cx="1228669"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57"/>
          <p:cNvGrpSpPr/>
          <p:nvPr/>
        </p:nvGrpSpPr>
        <p:grpSpPr>
          <a:xfrm>
            <a:off x="-844949" y="1578561"/>
            <a:ext cx="1737424" cy="1737426"/>
            <a:chOff x="5279626" y="2677999"/>
            <a:chExt cx="1737424" cy="1737426"/>
          </a:xfrm>
        </p:grpSpPr>
        <p:sp>
          <p:nvSpPr>
            <p:cNvPr id="59" name="Google Shape;59;p57"/>
            <p:cNvSpPr/>
            <p:nvPr/>
          </p:nvSpPr>
          <p:spPr>
            <a:xfrm rot="2700000">
              <a:off x="5858024" y="3066541"/>
              <a:ext cx="848952"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7"/>
            <p:cNvSpPr/>
            <p:nvPr/>
          </p:nvSpPr>
          <p:spPr>
            <a:xfrm rot="2700000">
              <a:off x="5648601" y="2656015"/>
              <a:ext cx="446750"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57"/>
          <p:cNvSpPr/>
          <p:nvPr/>
        </p:nvSpPr>
        <p:spPr>
          <a:xfrm rot="2700000">
            <a:off x="1506365" y="1329450"/>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7"/>
          <p:cNvSpPr/>
          <p:nvPr/>
        </p:nvSpPr>
        <p:spPr>
          <a:xfrm rot="2700000">
            <a:off x="3419196" y="2514271"/>
            <a:ext cx="137037" cy="198046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7"/>
          <p:cNvSpPr txBox="1"/>
          <p:nvPr>
            <p:ph idx="1" type="subTitle"/>
          </p:nvPr>
        </p:nvSpPr>
        <p:spPr>
          <a:xfrm>
            <a:off x="4572000" y="1540962"/>
            <a:ext cx="3858900" cy="277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Font typeface="Anaheim"/>
              <a:buChar char="●"/>
              <a:defRPr/>
            </a:lvl1pPr>
            <a:lvl2pPr lvl="1" algn="l">
              <a:lnSpc>
                <a:spcPct val="100000"/>
              </a:lnSpc>
              <a:spcBef>
                <a:spcPts val="0"/>
              </a:spcBef>
              <a:spcAft>
                <a:spcPts val="0"/>
              </a:spcAft>
              <a:buSzPts val="1400"/>
              <a:buFont typeface="Anaheim"/>
              <a:buChar char="○"/>
              <a:defRPr/>
            </a:lvl2pPr>
            <a:lvl3pPr lvl="2" algn="l">
              <a:lnSpc>
                <a:spcPct val="100000"/>
              </a:lnSpc>
              <a:spcBef>
                <a:spcPts val="0"/>
              </a:spcBef>
              <a:spcAft>
                <a:spcPts val="0"/>
              </a:spcAft>
              <a:buSzPts val="1400"/>
              <a:buFont typeface="Anaheim"/>
              <a:buChar char="■"/>
              <a:defRPr/>
            </a:lvl3pPr>
            <a:lvl4pPr lvl="3" algn="l">
              <a:lnSpc>
                <a:spcPct val="100000"/>
              </a:lnSpc>
              <a:spcBef>
                <a:spcPts val="0"/>
              </a:spcBef>
              <a:spcAft>
                <a:spcPts val="0"/>
              </a:spcAft>
              <a:buSzPts val="1400"/>
              <a:buFont typeface="Anaheim"/>
              <a:buChar char="●"/>
              <a:defRPr/>
            </a:lvl4pPr>
            <a:lvl5pPr lvl="4" algn="l">
              <a:lnSpc>
                <a:spcPct val="100000"/>
              </a:lnSpc>
              <a:spcBef>
                <a:spcPts val="0"/>
              </a:spcBef>
              <a:spcAft>
                <a:spcPts val="0"/>
              </a:spcAft>
              <a:buSzPts val="1400"/>
              <a:buFont typeface="Anaheim"/>
              <a:buChar char="○"/>
              <a:defRPr/>
            </a:lvl5pPr>
            <a:lvl6pPr lvl="5" algn="l">
              <a:lnSpc>
                <a:spcPct val="100000"/>
              </a:lnSpc>
              <a:spcBef>
                <a:spcPts val="0"/>
              </a:spcBef>
              <a:spcAft>
                <a:spcPts val="0"/>
              </a:spcAft>
              <a:buSzPts val="1400"/>
              <a:buFont typeface="Anaheim"/>
              <a:buChar char="■"/>
              <a:defRPr/>
            </a:lvl6pPr>
            <a:lvl7pPr lvl="6" algn="l">
              <a:lnSpc>
                <a:spcPct val="100000"/>
              </a:lnSpc>
              <a:spcBef>
                <a:spcPts val="0"/>
              </a:spcBef>
              <a:spcAft>
                <a:spcPts val="0"/>
              </a:spcAft>
              <a:buSzPts val="1400"/>
              <a:buFont typeface="Anaheim"/>
              <a:buChar char="●"/>
              <a:defRPr/>
            </a:lvl7pPr>
            <a:lvl8pPr lvl="7" algn="l">
              <a:lnSpc>
                <a:spcPct val="100000"/>
              </a:lnSpc>
              <a:spcBef>
                <a:spcPts val="0"/>
              </a:spcBef>
              <a:spcAft>
                <a:spcPts val="0"/>
              </a:spcAft>
              <a:buSzPts val="1400"/>
              <a:buFont typeface="Anaheim"/>
              <a:buChar char="○"/>
              <a:defRPr/>
            </a:lvl8pPr>
            <a:lvl9pPr lvl="8" algn="l">
              <a:lnSpc>
                <a:spcPct val="100000"/>
              </a:lnSpc>
              <a:spcBef>
                <a:spcPts val="0"/>
              </a:spcBef>
              <a:spcAft>
                <a:spcPts val="0"/>
              </a:spcAft>
              <a:buSzPts val="1400"/>
              <a:buFont typeface="Anaheim"/>
              <a:buChar char="■"/>
              <a:defRPr/>
            </a:lvl9pPr>
          </a:lstStyle>
          <a:p/>
        </p:txBody>
      </p:sp>
      <p:sp>
        <p:nvSpPr>
          <p:cNvPr id="64" name="Google Shape;64;p57"/>
          <p:cNvSpPr txBox="1"/>
          <p:nvPr>
            <p:ph type="title"/>
          </p:nvPr>
        </p:nvSpPr>
        <p:spPr>
          <a:xfrm>
            <a:off x="4572000" y="811062"/>
            <a:ext cx="3858900" cy="592800"/>
          </a:xfrm>
          <a:prstGeom prst="rect">
            <a:avLst/>
          </a:prstGeom>
          <a:noFill/>
          <a:ln>
            <a:noFill/>
          </a:ln>
        </p:spPr>
        <p:txBody>
          <a:bodyPr anchorCtr="0" anchor="ctr" bIns="91425" lIns="91425" spcFirstLastPara="1" rIns="91425" wrap="square" tIns="91425">
            <a:noAutofit/>
          </a:bodyPr>
          <a:lstStyle>
            <a:lvl1pPr lvl="0" algn="l">
              <a:lnSpc>
                <a:spcPct val="75000"/>
              </a:lnSpc>
              <a:spcBef>
                <a:spcPts val="0"/>
              </a:spcBef>
              <a:spcAft>
                <a:spcPts val="0"/>
              </a:spcAft>
              <a:buSzPts val="3600"/>
              <a:buFont typeface="Caveat"/>
              <a:buNone/>
              <a:defRPr sz="3600"/>
            </a:lvl1pPr>
            <a:lvl2pPr lvl="1"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2pPr>
            <a:lvl3pPr lvl="2"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3pPr>
            <a:lvl4pPr lvl="3"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4pPr>
            <a:lvl5pPr lvl="4"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5pPr>
            <a:lvl6pPr lvl="5"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6pPr>
            <a:lvl7pPr lvl="6"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7pPr>
            <a:lvl8pPr lvl="7"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8pPr>
            <a:lvl9pPr lvl="8"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65" name="Google Shape;65;p5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58"/>
          <p:cNvSpPr/>
          <p:nvPr/>
        </p:nvSpPr>
        <p:spPr>
          <a:xfrm rot="2700000">
            <a:off x="8685216" y="3985098"/>
            <a:ext cx="1228669"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p58"/>
          <p:cNvGrpSpPr/>
          <p:nvPr/>
        </p:nvGrpSpPr>
        <p:grpSpPr>
          <a:xfrm>
            <a:off x="7562063" y="-451814"/>
            <a:ext cx="1737424" cy="1737426"/>
            <a:chOff x="5279626" y="2677999"/>
            <a:chExt cx="1737424" cy="1737426"/>
          </a:xfrm>
        </p:grpSpPr>
        <p:sp>
          <p:nvSpPr>
            <p:cNvPr id="70" name="Google Shape;70;p58"/>
            <p:cNvSpPr/>
            <p:nvPr/>
          </p:nvSpPr>
          <p:spPr>
            <a:xfrm rot="2700000">
              <a:off x="5858024" y="3066541"/>
              <a:ext cx="848952"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8"/>
            <p:cNvSpPr/>
            <p:nvPr/>
          </p:nvSpPr>
          <p:spPr>
            <a:xfrm rot="2700000">
              <a:off x="5648601" y="2656015"/>
              <a:ext cx="446750"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58"/>
          <p:cNvSpPr/>
          <p:nvPr/>
        </p:nvSpPr>
        <p:spPr>
          <a:xfrm rot="2700000">
            <a:off x="7941088" y="3771593"/>
            <a:ext cx="137037" cy="198046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8"/>
          <p:cNvSpPr txBox="1"/>
          <p:nvPr>
            <p:ph idx="1" type="subTitle"/>
          </p:nvPr>
        </p:nvSpPr>
        <p:spPr>
          <a:xfrm>
            <a:off x="713250" y="1216000"/>
            <a:ext cx="7717500" cy="338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1200"/>
              <a:buChar char="●"/>
              <a:defRPr sz="1200"/>
            </a:lvl1pPr>
            <a:lvl2pPr lvl="1" algn="l">
              <a:lnSpc>
                <a:spcPct val="100000"/>
              </a:lnSpc>
              <a:spcBef>
                <a:spcPts val="0"/>
              </a:spcBef>
              <a:spcAft>
                <a:spcPts val="0"/>
              </a:spcAft>
              <a:buSzPts val="1600"/>
              <a:buChar char="○"/>
              <a:defRPr/>
            </a:lvl2pPr>
            <a:lvl3pPr lvl="2" algn="l">
              <a:lnSpc>
                <a:spcPct val="100000"/>
              </a:lnSpc>
              <a:spcBef>
                <a:spcPts val="0"/>
              </a:spcBef>
              <a:spcAft>
                <a:spcPts val="0"/>
              </a:spcAft>
              <a:buSzPts val="1600"/>
              <a:buChar char="■"/>
              <a:defRPr/>
            </a:lvl3pPr>
            <a:lvl4pPr lvl="3" algn="l">
              <a:lnSpc>
                <a:spcPct val="100000"/>
              </a:lnSpc>
              <a:spcBef>
                <a:spcPts val="0"/>
              </a:spcBef>
              <a:spcAft>
                <a:spcPts val="0"/>
              </a:spcAft>
              <a:buSzPts val="1600"/>
              <a:buChar char="●"/>
              <a:defRPr/>
            </a:lvl4pPr>
            <a:lvl5pPr lvl="4" algn="l">
              <a:lnSpc>
                <a:spcPct val="100000"/>
              </a:lnSpc>
              <a:spcBef>
                <a:spcPts val="0"/>
              </a:spcBef>
              <a:spcAft>
                <a:spcPts val="0"/>
              </a:spcAft>
              <a:buSzPts val="1600"/>
              <a:buChar char="○"/>
              <a:defRPr/>
            </a:lvl5pPr>
            <a:lvl6pPr lvl="5" algn="l">
              <a:lnSpc>
                <a:spcPct val="100000"/>
              </a:lnSpc>
              <a:spcBef>
                <a:spcPts val="0"/>
              </a:spcBef>
              <a:spcAft>
                <a:spcPts val="0"/>
              </a:spcAft>
              <a:buSzPts val="1600"/>
              <a:buChar char="■"/>
              <a:defRPr/>
            </a:lvl6pPr>
            <a:lvl7pPr lvl="6" algn="l">
              <a:lnSpc>
                <a:spcPct val="100000"/>
              </a:lnSpc>
              <a:spcBef>
                <a:spcPts val="0"/>
              </a:spcBef>
              <a:spcAft>
                <a:spcPts val="0"/>
              </a:spcAft>
              <a:buSzPts val="1600"/>
              <a:buChar char="●"/>
              <a:defRPr/>
            </a:lvl7pPr>
            <a:lvl8pPr lvl="7" algn="l">
              <a:lnSpc>
                <a:spcPct val="100000"/>
              </a:lnSpc>
              <a:spcBef>
                <a:spcPts val="0"/>
              </a:spcBef>
              <a:spcAft>
                <a:spcPts val="0"/>
              </a:spcAft>
              <a:buSzPts val="1600"/>
              <a:buChar char="○"/>
              <a:defRPr/>
            </a:lvl8pPr>
            <a:lvl9pPr lvl="8" algn="l">
              <a:lnSpc>
                <a:spcPct val="100000"/>
              </a:lnSpc>
              <a:spcBef>
                <a:spcPts val="0"/>
              </a:spcBef>
              <a:spcAft>
                <a:spcPts val="0"/>
              </a:spcAft>
              <a:buSzPts val="1600"/>
              <a:buChar char="■"/>
              <a:defRPr/>
            </a:lvl9pPr>
          </a:lstStyle>
          <a:p/>
        </p:txBody>
      </p:sp>
      <p:sp>
        <p:nvSpPr>
          <p:cNvPr id="74" name="Google Shape;74;p58"/>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Font typeface="Caveat"/>
              <a:buNone/>
              <a:defRPr sz="3600"/>
            </a:lvl1pPr>
            <a:lvl2pPr lvl="1"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2pPr>
            <a:lvl3pPr lvl="2"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3pPr>
            <a:lvl4pPr lvl="3"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4pPr>
            <a:lvl5pPr lvl="4"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5pPr>
            <a:lvl6pPr lvl="5"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6pPr>
            <a:lvl7pPr lvl="6"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7pPr>
            <a:lvl8pPr lvl="7"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8pPr>
            <a:lvl9pPr lvl="8"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75" name="Google Shape;75;p5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0">
    <p:spTree>
      <p:nvGrpSpPr>
        <p:cNvPr id="77" name="Shape 77"/>
        <p:cNvGrpSpPr/>
        <p:nvPr/>
      </p:nvGrpSpPr>
      <p:grpSpPr>
        <a:xfrm>
          <a:off x="0" y="0"/>
          <a:ext cx="0" cy="0"/>
          <a:chOff x="0" y="0"/>
          <a:chExt cx="0" cy="0"/>
        </a:xfrm>
      </p:grpSpPr>
      <p:sp>
        <p:nvSpPr>
          <p:cNvPr id="78" name="Google Shape;78;p59"/>
          <p:cNvSpPr/>
          <p:nvPr/>
        </p:nvSpPr>
        <p:spPr>
          <a:xfrm flipH="1" rot="-2700000">
            <a:off x="5621812" y="1073969"/>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9"/>
          <p:cNvSpPr/>
          <p:nvPr/>
        </p:nvSpPr>
        <p:spPr>
          <a:xfrm flipH="1" rot="-2700000">
            <a:off x="4659759" y="-1322562"/>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59"/>
          <p:cNvGrpSpPr/>
          <p:nvPr/>
        </p:nvGrpSpPr>
        <p:grpSpPr>
          <a:xfrm flipH="1">
            <a:off x="6860141" y="-346687"/>
            <a:ext cx="1737424" cy="1737426"/>
            <a:chOff x="5279626" y="2677999"/>
            <a:chExt cx="1737424" cy="1737426"/>
          </a:xfrm>
        </p:grpSpPr>
        <p:sp>
          <p:nvSpPr>
            <p:cNvPr id="81" name="Google Shape;81;p59"/>
            <p:cNvSpPr/>
            <p:nvPr/>
          </p:nvSpPr>
          <p:spPr>
            <a:xfrm rot="2700000">
              <a:off x="5858024" y="3066541"/>
              <a:ext cx="848952"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9"/>
            <p:cNvSpPr/>
            <p:nvPr/>
          </p:nvSpPr>
          <p:spPr>
            <a:xfrm rot="2700000">
              <a:off x="5648601" y="2656015"/>
              <a:ext cx="446750"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59"/>
          <p:cNvGrpSpPr/>
          <p:nvPr/>
        </p:nvGrpSpPr>
        <p:grpSpPr>
          <a:xfrm flipH="1">
            <a:off x="6837947" y="3020499"/>
            <a:ext cx="1737424" cy="1737426"/>
            <a:chOff x="5279626" y="2677999"/>
            <a:chExt cx="1737424" cy="1737426"/>
          </a:xfrm>
        </p:grpSpPr>
        <p:sp>
          <p:nvSpPr>
            <p:cNvPr id="84" name="Google Shape;84;p59"/>
            <p:cNvSpPr/>
            <p:nvPr/>
          </p:nvSpPr>
          <p:spPr>
            <a:xfrm rot="2700000">
              <a:off x="5858024" y="3066541"/>
              <a:ext cx="848952"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9"/>
            <p:cNvSpPr/>
            <p:nvPr/>
          </p:nvSpPr>
          <p:spPr>
            <a:xfrm rot="2700000">
              <a:off x="5648601" y="2656015"/>
              <a:ext cx="446750"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59"/>
          <p:cNvSpPr/>
          <p:nvPr/>
        </p:nvSpPr>
        <p:spPr>
          <a:xfrm flipH="1" rot="-2700000">
            <a:off x="4911669" y="-118920"/>
            <a:ext cx="137037" cy="198046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9"/>
          <p:cNvSpPr/>
          <p:nvPr/>
        </p:nvSpPr>
        <p:spPr>
          <a:xfrm flipH="1" rot="-2700000">
            <a:off x="8265018" y="1801528"/>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9"/>
          <p:cNvSpPr txBox="1"/>
          <p:nvPr>
            <p:ph type="title"/>
          </p:nvPr>
        </p:nvSpPr>
        <p:spPr>
          <a:xfrm>
            <a:off x="5680747" y="1688225"/>
            <a:ext cx="2162100" cy="105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96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sp>
        <p:nvSpPr>
          <p:cNvPr id="89" name="Google Shape;89;p59"/>
          <p:cNvSpPr txBox="1"/>
          <p:nvPr>
            <p:ph idx="2" type="title"/>
          </p:nvPr>
        </p:nvSpPr>
        <p:spPr>
          <a:xfrm>
            <a:off x="881875" y="1781175"/>
            <a:ext cx="3472200" cy="74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90" name="Google Shape;90;p59"/>
          <p:cNvSpPr txBox="1"/>
          <p:nvPr>
            <p:ph idx="1" type="subTitle"/>
          </p:nvPr>
        </p:nvSpPr>
        <p:spPr>
          <a:xfrm>
            <a:off x="881875" y="2621608"/>
            <a:ext cx="3176700" cy="74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1" name="Google Shape;91;p59"/>
          <p:cNvSpPr/>
          <p:nvPr/>
        </p:nvSpPr>
        <p:spPr>
          <a:xfrm flipH="1" rot="-2700000">
            <a:off x="4397868" y="3203978"/>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5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0_1">
    <p:spTree>
      <p:nvGrpSpPr>
        <p:cNvPr id="94" name="Shape 94"/>
        <p:cNvGrpSpPr/>
        <p:nvPr/>
      </p:nvGrpSpPr>
      <p:grpSpPr>
        <a:xfrm>
          <a:off x="0" y="0"/>
          <a:ext cx="0" cy="0"/>
          <a:chOff x="0" y="0"/>
          <a:chExt cx="0" cy="0"/>
        </a:xfrm>
      </p:grpSpPr>
      <p:sp>
        <p:nvSpPr>
          <p:cNvPr id="95" name="Google Shape;95;p60"/>
          <p:cNvSpPr/>
          <p:nvPr/>
        </p:nvSpPr>
        <p:spPr>
          <a:xfrm flipH="1" rot="-2700000">
            <a:off x="1164112" y="2331269"/>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0"/>
          <p:cNvSpPr/>
          <p:nvPr/>
        </p:nvSpPr>
        <p:spPr>
          <a:xfrm flipH="1" rot="-2700000">
            <a:off x="202059" y="-65262"/>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 name="Google Shape;97;p60"/>
          <p:cNvGrpSpPr/>
          <p:nvPr/>
        </p:nvGrpSpPr>
        <p:grpSpPr>
          <a:xfrm flipH="1">
            <a:off x="-155484" y="3635063"/>
            <a:ext cx="1737424" cy="1737426"/>
            <a:chOff x="5279626" y="2677999"/>
            <a:chExt cx="1737424" cy="1737426"/>
          </a:xfrm>
        </p:grpSpPr>
        <p:sp>
          <p:nvSpPr>
            <p:cNvPr id="98" name="Google Shape;98;p60"/>
            <p:cNvSpPr/>
            <p:nvPr/>
          </p:nvSpPr>
          <p:spPr>
            <a:xfrm rot="2700000">
              <a:off x="5858024" y="3066541"/>
              <a:ext cx="848952"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0"/>
            <p:cNvSpPr/>
            <p:nvPr/>
          </p:nvSpPr>
          <p:spPr>
            <a:xfrm rot="2700000">
              <a:off x="5648601" y="2656015"/>
              <a:ext cx="446750"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60"/>
          <p:cNvGrpSpPr/>
          <p:nvPr/>
        </p:nvGrpSpPr>
        <p:grpSpPr>
          <a:xfrm flipH="1">
            <a:off x="2380247" y="4277799"/>
            <a:ext cx="1737424" cy="1737426"/>
            <a:chOff x="5279626" y="2677999"/>
            <a:chExt cx="1737424" cy="1737426"/>
          </a:xfrm>
        </p:grpSpPr>
        <p:sp>
          <p:nvSpPr>
            <p:cNvPr id="101" name="Google Shape;101;p60"/>
            <p:cNvSpPr/>
            <p:nvPr/>
          </p:nvSpPr>
          <p:spPr>
            <a:xfrm rot="2700000">
              <a:off x="5858024" y="3066541"/>
              <a:ext cx="848952"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0"/>
            <p:cNvSpPr/>
            <p:nvPr/>
          </p:nvSpPr>
          <p:spPr>
            <a:xfrm rot="2700000">
              <a:off x="5648601" y="2656015"/>
              <a:ext cx="446750"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60"/>
          <p:cNvSpPr txBox="1"/>
          <p:nvPr>
            <p:ph type="title"/>
          </p:nvPr>
        </p:nvSpPr>
        <p:spPr>
          <a:xfrm>
            <a:off x="1223047" y="2945525"/>
            <a:ext cx="2162100" cy="105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96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sp>
        <p:nvSpPr>
          <p:cNvPr id="104" name="Google Shape;104;p60"/>
          <p:cNvSpPr txBox="1"/>
          <p:nvPr>
            <p:ph idx="2" type="title"/>
          </p:nvPr>
        </p:nvSpPr>
        <p:spPr>
          <a:xfrm>
            <a:off x="3415525" y="1064975"/>
            <a:ext cx="4699800" cy="74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05" name="Google Shape;105;p60"/>
          <p:cNvSpPr txBox="1"/>
          <p:nvPr>
            <p:ph idx="1" type="subTitle"/>
          </p:nvPr>
        </p:nvSpPr>
        <p:spPr>
          <a:xfrm>
            <a:off x="3415525" y="1905401"/>
            <a:ext cx="4299900" cy="45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6" name="Google Shape;106;p6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6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9">
    <p:spTree>
      <p:nvGrpSpPr>
        <p:cNvPr id="108" name="Shape 108"/>
        <p:cNvGrpSpPr/>
        <p:nvPr/>
      </p:nvGrpSpPr>
      <p:grpSpPr>
        <a:xfrm>
          <a:off x="0" y="0"/>
          <a:ext cx="0" cy="0"/>
          <a:chOff x="0" y="0"/>
          <a:chExt cx="0" cy="0"/>
        </a:xfrm>
      </p:grpSpPr>
      <p:sp>
        <p:nvSpPr>
          <p:cNvPr id="109" name="Google Shape;109;p61"/>
          <p:cNvSpPr/>
          <p:nvPr/>
        </p:nvSpPr>
        <p:spPr>
          <a:xfrm rot="2700000">
            <a:off x="-426773" y="3998931"/>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p61"/>
          <p:cNvGrpSpPr/>
          <p:nvPr/>
        </p:nvGrpSpPr>
        <p:grpSpPr>
          <a:xfrm>
            <a:off x="7047817" y="4294624"/>
            <a:ext cx="1737424" cy="1737426"/>
            <a:chOff x="5279626" y="2677999"/>
            <a:chExt cx="1737424" cy="1737426"/>
          </a:xfrm>
        </p:grpSpPr>
        <p:sp>
          <p:nvSpPr>
            <p:cNvPr id="111" name="Google Shape;111;p61"/>
            <p:cNvSpPr/>
            <p:nvPr/>
          </p:nvSpPr>
          <p:spPr>
            <a:xfrm rot="2700000">
              <a:off x="5858024" y="3066541"/>
              <a:ext cx="848952"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1"/>
            <p:cNvSpPr/>
            <p:nvPr/>
          </p:nvSpPr>
          <p:spPr>
            <a:xfrm rot="2700000">
              <a:off x="5648601" y="2656015"/>
              <a:ext cx="446750"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 name="Google Shape;113;p61"/>
          <p:cNvGrpSpPr/>
          <p:nvPr/>
        </p:nvGrpSpPr>
        <p:grpSpPr>
          <a:xfrm>
            <a:off x="2120951" y="3896686"/>
            <a:ext cx="1737424" cy="1737426"/>
            <a:chOff x="5279626" y="2677999"/>
            <a:chExt cx="1737424" cy="1737426"/>
          </a:xfrm>
        </p:grpSpPr>
        <p:sp>
          <p:nvSpPr>
            <p:cNvPr id="114" name="Google Shape;114;p61"/>
            <p:cNvSpPr/>
            <p:nvPr/>
          </p:nvSpPr>
          <p:spPr>
            <a:xfrm rot="2700000">
              <a:off x="5858024" y="3066541"/>
              <a:ext cx="848952"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1"/>
            <p:cNvSpPr/>
            <p:nvPr/>
          </p:nvSpPr>
          <p:spPr>
            <a:xfrm rot="2700000">
              <a:off x="5648601" y="2656015"/>
              <a:ext cx="446750"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 name="Google Shape;116;p61"/>
          <p:cNvSpPr/>
          <p:nvPr/>
        </p:nvSpPr>
        <p:spPr>
          <a:xfrm rot="2700000">
            <a:off x="8710910" y="2596484"/>
            <a:ext cx="137037" cy="198046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1"/>
          <p:cNvSpPr/>
          <p:nvPr/>
        </p:nvSpPr>
        <p:spPr>
          <a:xfrm rot="2700000">
            <a:off x="8673040" y="3276981"/>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1"/>
          <p:cNvSpPr txBox="1"/>
          <p:nvPr>
            <p:ph idx="1" type="subTitle"/>
          </p:nvPr>
        </p:nvSpPr>
        <p:spPr>
          <a:xfrm>
            <a:off x="713325" y="2620994"/>
            <a:ext cx="1929300" cy="42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9" name="Google Shape;119;p61"/>
          <p:cNvSpPr txBox="1"/>
          <p:nvPr>
            <p:ph idx="2" type="subTitle"/>
          </p:nvPr>
        </p:nvSpPr>
        <p:spPr>
          <a:xfrm>
            <a:off x="2644248" y="2620994"/>
            <a:ext cx="1929300" cy="42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20" name="Google Shape;120;p61"/>
          <p:cNvSpPr txBox="1"/>
          <p:nvPr>
            <p:ph idx="3" type="subTitle"/>
          </p:nvPr>
        </p:nvSpPr>
        <p:spPr>
          <a:xfrm>
            <a:off x="4571354" y="2620994"/>
            <a:ext cx="1929300" cy="42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21" name="Google Shape;121;p61"/>
          <p:cNvSpPr txBox="1"/>
          <p:nvPr>
            <p:ph idx="4" type="subTitle"/>
          </p:nvPr>
        </p:nvSpPr>
        <p:spPr>
          <a:xfrm>
            <a:off x="713225" y="3031919"/>
            <a:ext cx="1929000" cy="61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2" name="Google Shape;122;p61"/>
          <p:cNvSpPr txBox="1"/>
          <p:nvPr>
            <p:ph idx="5" type="subTitle"/>
          </p:nvPr>
        </p:nvSpPr>
        <p:spPr>
          <a:xfrm>
            <a:off x="2642284" y="3031919"/>
            <a:ext cx="1929000" cy="61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3" name="Google Shape;123;p61"/>
          <p:cNvSpPr txBox="1"/>
          <p:nvPr>
            <p:ph idx="6" type="subTitle"/>
          </p:nvPr>
        </p:nvSpPr>
        <p:spPr>
          <a:xfrm>
            <a:off x="4571970" y="3031919"/>
            <a:ext cx="1929000" cy="61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4" name="Google Shape;124;p61"/>
          <p:cNvSpPr txBox="1"/>
          <p:nvPr>
            <p:ph idx="7" type="subTitle"/>
          </p:nvPr>
        </p:nvSpPr>
        <p:spPr>
          <a:xfrm>
            <a:off x="6501031" y="2620994"/>
            <a:ext cx="1929300" cy="42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a:lnSpc>
                <a:spcPct val="100000"/>
              </a:lnSpc>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25" name="Google Shape;125;p61"/>
          <p:cNvSpPr txBox="1"/>
          <p:nvPr>
            <p:ph idx="8" type="subTitle"/>
          </p:nvPr>
        </p:nvSpPr>
        <p:spPr>
          <a:xfrm>
            <a:off x="6501650" y="3031919"/>
            <a:ext cx="1929000" cy="61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6" name="Google Shape;126;p61"/>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Font typeface="Caveat"/>
              <a:buNone/>
              <a:defRPr sz="3600"/>
            </a:lvl1pPr>
            <a:lvl2pPr lvl="1"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2pPr>
            <a:lvl3pPr lvl="2"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3pPr>
            <a:lvl4pPr lvl="3"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4pPr>
            <a:lvl5pPr lvl="4"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5pPr>
            <a:lvl6pPr lvl="5"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6pPr>
            <a:lvl7pPr lvl="6"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7pPr>
            <a:lvl8pPr lvl="7"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8pPr>
            <a:lvl9pPr lvl="8" algn="l">
              <a:lnSpc>
                <a:spcPct val="100000"/>
              </a:lnSpc>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127" name="Google Shape;127;p6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6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0_1_1">
    <p:spTree>
      <p:nvGrpSpPr>
        <p:cNvPr id="129" name="Shape 129"/>
        <p:cNvGrpSpPr/>
        <p:nvPr/>
      </p:nvGrpSpPr>
      <p:grpSpPr>
        <a:xfrm>
          <a:off x="0" y="0"/>
          <a:ext cx="0" cy="0"/>
          <a:chOff x="0" y="0"/>
          <a:chExt cx="0" cy="0"/>
        </a:xfrm>
      </p:grpSpPr>
      <p:sp>
        <p:nvSpPr>
          <p:cNvPr id="130" name="Google Shape;130;p62"/>
          <p:cNvSpPr txBox="1"/>
          <p:nvPr>
            <p:ph type="title"/>
          </p:nvPr>
        </p:nvSpPr>
        <p:spPr>
          <a:xfrm>
            <a:off x="2225925" y="3302100"/>
            <a:ext cx="4699800" cy="74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31" name="Google Shape;131;p62"/>
          <p:cNvSpPr txBox="1"/>
          <p:nvPr>
            <p:ph idx="1" type="subTitle"/>
          </p:nvPr>
        </p:nvSpPr>
        <p:spPr>
          <a:xfrm>
            <a:off x="2425875" y="4142526"/>
            <a:ext cx="4299900" cy="4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2" name="Google Shape;132;p62"/>
          <p:cNvSpPr/>
          <p:nvPr/>
        </p:nvSpPr>
        <p:spPr>
          <a:xfrm rot="2700000">
            <a:off x="3435815" y="343969"/>
            <a:ext cx="2279995" cy="227999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62"/>
          <p:cNvSpPr/>
          <p:nvPr/>
        </p:nvSpPr>
        <p:spPr>
          <a:xfrm rot="2700000">
            <a:off x="4397868" y="-2052562"/>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 name="Google Shape;134;p62"/>
          <p:cNvGrpSpPr/>
          <p:nvPr/>
        </p:nvGrpSpPr>
        <p:grpSpPr>
          <a:xfrm>
            <a:off x="2740057" y="-1076687"/>
            <a:ext cx="1737424" cy="1737426"/>
            <a:chOff x="5279626" y="2677999"/>
            <a:chExt cx="1737424" cy="1737426"/>
          </a:xfrm>
        </p:grpSpPr>
        <p:sp>
          <p:nvSpPr>
            <p:cNvPr id="135" name="Google Shape;135;p62"/>
            <p:cNvSpPr/>
            <p:nvPr/>
          </p:nvSpPr>
          <p:spPr>
            <a:xfrm rot="2700000">
              <a:off x="5858024" y="3066541"/>
              <a:ext cx="848952" cy="122866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62"/>
            <p:cNvSpPr/>
            <p:nvPr/>
          </p:nvSpPr>
          <p:spPr>
            <a:xfrm rot="2700000">
              <a:off x="5648601" y="2656015"/>
              <a:ext cx="446750" cy="122866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62"/>
          <p:cNvSpPr/>
          <p:nvPr/>
        </p:nvSpPr>
        <p:spPr>
          <a:xfrm rot="2700000">
            <a:off x="792609" y="1071528"/>
            <a:ext cx="2279995" cy="227999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2"/>
          <p:cNvSpPr txBox="1"/>
          <p:nvPr>
            <p:ph idx="2" type="title"/>
          </p:nvPr>
        </p:nvSpPr>
        <p:spPr>
          <a:xfrm flipH="1">
            <a:off x="3494775" y="958225"/>
            <a:ext cx="2162100" cy="105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96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sp>
        <p:nvSpPr>
          <p:cNvPr id="139" name="Google Shape;139;p6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6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 name="Shape 6"/>
        <p:cNvGrpSpPr/>
        <p:nvPr/>
      </p:nvGrpSpPr>
      <p:grpSpPr>
        <a:xfrm>
          <a:off x="0" y="0"/>
          <a:ext cx="0" cy="0"/>
          <a:chOff x="0" y="0"/>
          <a:chExt cx="0" cy="0"/>
        </a:xfrm>
      </p:grpSpPr>
      <p:sp>
        <p:nvSpPr>
          <p:cNvPr id="7" name="Google Shape;7;p53"/>
          <p:cNvSpPr txBox="1"/>
          <p:nvPr>
            <p:ph type="title"/>
          </p:nvPr>
        </p:nvSpPr>
        <p:spPr>
          <a:xfrm>
            <a:off x="713257" y="715596"/>
            <a:ext cx="7717500" cy="475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4500"/>
              <a:buFont typeface="DM Serif Display"/>
              <a:buNone/>
              <a:defRPr b="0" i="0" sz="4500" u="none" cap="none" strike="noStrike">
                <a:solidFill>
                  <a:schemeClr val="dk1"/>
                </a:solidFill>
                <a:latin typeface="DM Serif Display"/>
                <a:ea typeface="DM Serif Display"/>
                <a:cs typeface="DM Serif Display"/>
                <a:sym typeface="DM Serif Display"/>
              </a:defRPr>
            </a:lvl1pPr>
            <a:lvl2pPr lvl="1" marR="0" rtl="0" algn="l">
              <a:lnSpc>
                <a:spcPct val="100000"/>
              </a:lnSpc>
              <a:spcBef>
                <a:spcPts val="0"/>
              </a:spcBef>
              <a:spcAft>
                <a:spcPts val="0"/>
              </a:spcAft>
              <a:buClr>
                <a:schemeClr val="dk1"/>
              </a:buClr>
              <a:buSzPts val="4500"/>
              <a:buFont typeface="DM Serif Display"/>
              <a:buNone/>
              <a:defRPr b="0" i="0" sz="4500" u="none" cap="none" strike="noStrike">
                <a:solidFill>
                  <a:schemeClr val="dk1"/>
                </a:solidFill>
                <a:latin typeface="DM Serif Display"/>
                <a:ea typeface="DM Serif Display"/>
                <a:cs typeface="DM Serif Display"/>
                <a:sym typeface="DM Serif Display"/>
              </a:defRPr>
            </a:lvl2pPr>
            <a:lvl3pPr lvl="2" marR="0" rtl="0" algn="l">
              <a:lnSpc>
                <a:spcPct val="100000"/>
              </a:lnSpc>
              <a:spcBef>
                <a:spcPts val="0"/>
              </a:spcBef>
              <a:spcAft>
                <a:spcPts val="0"/>
              </a:spcAft>
              <a:buClr>
                <a:schemeClr val="dk1"/>
              </a:buClr>
              <a:buSzPts val="4500"/>
              <a:buFont typeface="DM Serif Display"/>
              <a:buNone/>
              <a:defRPr b="0" i="0" sz="4500" u="none" cap="none" strike="noStrike">
                <a:solidFill>
                  <a:schemeClr val="dk1"/>
                </a:solidFill>
                <a:latin typeface="DM Serif Display"/>
                <a:ea typeface="DM Serif Display"/>
                <a:cs typeface="DM Serif Display"/>
                <a:sym typeface="DM Serif Display"/>
              </a:defRPr>
            </a:lvl3pPr>
            <a:lvl4pPr lvl="3" marR="0" rtl="0" algn="l">
              <a:lnSpc>
                <a:spcPct val="100000"/>
              </a:lnSpc>
              <a:spcBef>
                <a:spcPts val="0"/>
              </a:spcBef>
              <a:spcAft>
                <a:spcPts val="0"/>
              </a:spcAft>
              <a:buClr>
                <a:schemeClr val="dk1"/>
              </a:buClr>
              <a:buSzPts val="4500"/>
              <a:buFont typeface="DM Serif Display"/>
              <a:buNone/>
              <a:defRPr b="0" i="0" sz="4500" u="none" cap="none" strike="noStrike">
                <a:solidFill>
                  <a:schemeClr val="dk1"/>
                </a:solidFill>
                <a:latin typeface="DM Serif Display"/>
                <a:ea typeface="DM Serif Display"/>
                <a:cs typeface="DM Serif Display"/>
                <a:sym typeface="DM Serif Display"/>
              </a:defRPr>
            </a:lvl4pPr>
            <a:lvl5pPr lvl="4" marR="0" rtl="0" algn="l">
              <a:lnSpc>
                <a:spcPct val="100000"/>
              </a:lnSpc>
              <a:spcBef>
                <a:spcPts val="0"/>
              </a:spcBef>
              <a:spcAft>
                <a:spcPts val="0"/>
              </a:spcAft>
              <a:buClr>
                <a:schemeClr val="dk1"/>
              </a:buClr>
              <a:buSzPts val="4500"/>
              <a:buFont typeface="DM Serif Display"/>
              <a:buNone/>
              <a:defRPr b="0" i="0" sz="4500" u="none" cap="none" strike="noStrike">
                <a:solidFill>
                  <a:schemeClr val="dk1"/>
                </a:solidFill>
                <a:latin typeface="DM Serif Display"/>
                <a:ea typeface="DM Serif Display"/>
                <a:cs typeface="DM Serif Display"/>
                <a:sym typeface="DM Serif Display"/>
              </a:defRPr>
            </a:lvl5pPr>
            <a:lvl6pPr lvl="5" marR="0" rtl="0" algn="l">
              <a:lnSpc>
                <a:spcPct val="100000"/>
              </a:lnSpc>
              <a:spcBef>
                <a:spcPts val="0"/>
              </a:spcBef>
              <a:spcAft>
                <a:spcPts val="0"/>
              </a:spcAft>
              <a:buClr>
                <a:schemeClr val="dk1"/>
              </a:buClr>
              <a:buSzPts val="4500"/>
              <a:buFont typeface="DM Serif Display"/>
              <a:buNone/>
              <a:defRPr b="0" i="0" sz="4500" u="none" cap="none" strike="noStrike">
                <a:solidFill>
                  <a:schemeClr val="dk1"/>
                </a:solidFill>
                <a:latin typeface="DM Serif Display"/>
                <a:ea typeface="DM Serif Display"/>
                <a:cs typeface="DM Serif Display"/>
                <a:sym typeface="DM Serif Display"/>
              </a:defRPr>
            </a:lvl6pPr>
            <a:lvl7pPr lvl="6" marR="0" rtl="0" algn="l">
              <a:lnSpc>
                <a:spcPct val="100000"/>
              </a:lnSpc>
              <a:spcBef>
                <a:spcPts val="0"/>
              </a:spcBef>
              <a:spcAft>
                <a:spcPts val="0"/>
              </a:spcAft>
              <a:buClr>
                <a:schemeClr val="dk1"/>
              </a:buClr>
              <a:buSzPts val="4500"/>
              <a:buFont typeface="DM Serif Display"/>
              <a:buNone/>
              <a:defRPr b="0" i="0" sz="4500" u="none" cap="none" strike="noStrike">
                <a:solidFill>
                  <a:schemeClr val="dk1"/>
                </a:solidFill>
                <a:latin typeface="DM Serif Display"/>
                <a:ea typeface="DM Serif Display"/>
                <a:cs typeface="DM Serif Display"/>
                <a:sym typeface="DM Serif Display"/>
              </a:defRPr>
            </a:lvl7pPr>
            <a:lvl8pPr lvl="7" marR="0" rtl="0" algn="l">
              <a:lnSpc>
                <a:spcPct val="100000"/>
              </a:lnSpc>
              <a:spcBef>
                <a:spcPts val="0"/>
              </a:spcBef>
              <a:spcAft>
                <a:spcPts val="0"/>
              </a:spcAft>
              <a:buClr>
                <a:schemeClr val="dk1"/>
              </a:buClr>
              <a:buSzPts val="4500"/>
              <a:buFont typeface="DM Serif Display"/>
              <a:buNone/>
              <a:defRPr b="0" i="0" sz="4500" u="none" cap="none" strike="noStrike">
                <a:solidFill>
                  <a:schemeClr val="dk1"/>
                </a:solidFill>
                <a:latin typeface="DM Serif Display"/>
                <a:ea typeface="DM Serif Display"/>
                <a:cs typeface="DM Serif Display"/>
                <a:sym typeface="DM Serif Display"/>
              </a:defRPr>
            </a:lvl8pPr>
            <a:lvl9pPr lvl="8" marR="0" rtl="0" algn="l">
              <a:lnSpc>
                <a:spcPct val="100000"/>
              </a:lnSpc>
              <a:spcBef>
                <a:spcPts val="0"/>
              </a:spcBef>
              <a:spcAft>
                <a:spcPts val="0"/>
              </a:spcAft>
              <a:buClr>
                <a:schemeClr val="dk1"/>
              </a:buClr>
              <a:buSzPts val="4500"/>
              <a:buFont typeface="DM Serif Display"/>
              <a:buNone/>
              <a:defRPr b="0" i="0" sz="4500" u="none" cap="none" strike="noStrike">
                <a:solidFill>
                  <a:schemeClr val="dk1"/>
                </a:solidFill>
                <a:latin typeface="DM Serif Display"/>
                <a:ea typeface="DM Serif Display"/>
                <a:cs typeface="DM Serif Display"/>
                <a:sym typeface="DM Serif Display"/>
              </a:defRPr>
            </a:lvl9pPr>
          </a:lstStyle>
          <a:p/>
        </p:txBody>
      </p:sp>
      <p:sp>
        <p:nvSpPr>
          <p:cNvPr id="8" name="Google Shape;8;p53"/>
          <p:cNvSpPr txBox="1"/>
          <p:nvPr>
            <p:ph idx="1" type="body"/>
          </p:nvPr>
        </p:nvSpPr>
        <p:spPr>
          <a:xfrm>
            <a:off x="713250" y="1923500"/>
            <a:ext cx="7717500" cy="30753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Actor"/>
              <a:buChar char="●"/>
              <a:defRPr b="0" i="0" sz="1600" u="none" cap="none" strike="noStrike">
                <a:solidFill>
                  <a:schemeClr val="dk1"/>
                </a:solidFill>
                <a:latin typeface="Actor"/>
                <a:ea typeface="Actor"/>
                <a:cs typeface="Actor"/>
                <a:sym typeface="Actor"/>
              </a:defRPr>
            </a:lvl1pPr>
            <a:lvl2pPr indent="-330200" lvl="1" marL="914400" marR="0" rtl="0" algn="l">
              <a:lnSpc>
                <a:spcPct val="100000"/>
              </a:lnSpc>
              <a:spcBef>
                <a:spcPts val="0"/>
              </a:spcBef>
              <a:spcAft>
                <a:spcPts val="0"/>
              </a:spcAft>
              <a:buClr>
                <a:schemeClr val="dk1"/>
              </a:buClr>
              <a:buSzPts val="1600"/>
              <a:buFont typeface="Actor"/>
              <a:buChar char="○"/>
              <a:defRPr b="0" i="0" sz="1600" u="none" cap="none" strike="noStrike">
                <a:solidFill>
                  <a:schemeClr val="dk1"/>
                </a:solidFill>
                <a:latin typeface="Actor"/>
                <a:ea typeface="Actor"/>
                <a:cs typeface="Actor"/>
                <a:sym typeface="Actor"/>
              </a:defRPr>
            </a:lvl2pPr>
            <a:lvl3pPr indent="-330200" lvl="2" marL="1371600" marR="0" rtl="0" algn="l">
              <a:lnSpc>
                <a:spcPct val="100000"/>
              </a:lnSpc>
              <a:spcBef>
                <a:spcPts val="0"/>
              </a:spcBef>
              <a:spcAft>
                <a:spcPts val="0"/>
              </a:spcAft>
              <a:buClr>
                <a:schemeClr val="dk1"/>
              </a:buClr>
              <a:buSzPts val="1600"/>
              <a:buFont typeface="Actor"/>
              <a:buChar char="■"/>
              <a:defRPr b="0" i="0" sz="1600" u="none" cap="none" strike="noStrike">
                <a:solidFill>
                  <a:schemeClr val="dk1"/>
                </a:solidFill>
                <a:latin typeface="Actor"/>
                <a:ea typeface="Actor"/>
                <a:cs typeface="Actor"/>
                <a:sym typeface="Actor"/>
              </a:defRPr>
            </a:lvl3pPr>
            <a:lvl4pPr indent="-330200" lvl="3" marL="1828800" marR="0" rtl="0" algn="l">
              <a:lnSpc>
                <a:spcPct val="100000"/>
              </a:lnSpc>
              <a:spcBef>
                <a:spcPts val="0"/>
              </a:spcBef>
              <a:spcAft>
                <a:spcPts val="0"/>
              </a:spcAft>
              <a:buClr>
                <a:schemeClr val="dk1"/>
              </a:buClr>
              <a:buSzPts val="1600"/>
              <a:buFont typeface="Actor"/>
              <a:buChar char="●"/>
              <a:defRPr b="0" i="0" sz="1600" u="none" cap="none" strike="noStrike">
                <a:solidFill>
                  <a:schemeClr val="dk1"/>
                </a:solidFill>
                <a:latin typeface="Actor"/>
                <a:ea typeface="Actor"/>
                <a:cs typeface="Actor"/>
                <a:sym typeface="Actor"/>
              </a:defRPr>
            </a:lvl4pPr>
            <a:lvl5pPr indent="-330200" lvl="4" marL="2286000" marR="0" rtl="0" algn="l">
              <a:lnSpc>
                <a:spcPct val="100000"/>
              </a:lnSpc>
              <a:spcBef>
                <a:spcPts val="0"/>
              </a:spcBef>
              <a:spcAft>
                <a:spcPts val="0"/>
              </a:spcAft>
              <a:buClr>
                <a:schemeClr val="dk1"/>
              </a:buClr>
              <a:buSzPts val="1600"/>
              <a:buFont typeface="Actor"/>
              <a:buChar char="○"/>
              <a:defRPr b="0" i="0" sz="1600" u="none" cap="none" strike="noStrike">
                <a:solidFill>
                  <a:schemeClr val="dk1"/>
                </a:solidFill>
                <a:latin typeface="Actor"/>
                <a:ea typeface="Actor"/>
                <a:cs typeface="Actor"/>
                <a:sym typeface="Actor"/>
              </a:defRPr>
            </a:lvl5pPr>
            <a:lvl6pPr indent="-330200" lvl="5" marL="2743200" marR="0" rtl="0" algn="l">
              <a:lnSpc>
                <a:spcPct val="100000"/>
              </a:lnSpc>
              <a:spcBef>
                <a:spcPts val="0"/>
              </a:spcBef>
              <a:spcAft>
                <a:spcPts val="0"/>
              </a:spcAft>
              <a:buClr>
                <a:schemeClr val="dk1"/>
              </a:buClr>
              <a:buSzPts val="1600"/>
              <a:buFont typeface="Actor"/>
              <a:buChar char="■"/>
              <a:defRPr b="0" i="0" sz="1600" u="none" cap="none" strike="noStrike">
                <a:solidFill>
                  <a:schemeClr val="dk1"/>
                </a:solidFill>
                <a:latin typeface="Actor"/>
                <a:ea typeface="Actor"/>
                <a:cs typeface="Actor"/>
                <a:sym typeface="Actor"/>
              </a:defRPr>
            </a:lvl6pPr>
            <a:lvl7pPr indent="-330200" lvl="6" marL="3200400" marR="0" rtl="0" algn="l">
              <a:lnSpc>
                <a:spcPct val="100000"/>
              </a:lnSpc>
              <a:spcBef>
                <a:spcPts val="0"/>
              </a:spcBef>
              <a:spcAft>
                <a:spcPts val="0"/>
              </a:spcAft>
              <a:buClr>
                <a:schemeClr val="dk1"/>
              </a:buClr>
              <a:buSzPts val="1600"/>
              <a:buFont typeface="Actor"/>
              <a:buChar char="●"/>
              <a:defRPr b="0" i="0" sz="1600" u="none" cap="none" strike="noStrike">
                <a:solidFill>
                  <a:schemeClr val="dk1"/>
                </a:solidFill>
                <a:latin typeface="Actor"/>
                <a:ea typeface="Actor"/>
                <a:cs typeface="Actor"/>
                <a:sym typeface="Actor"/>
              </a:defRPr>
            </a:lvl7pPr>
            <a:lvl8pPr indent="-330200" lvl="7" marL="3657600" marR="0" rtl="0" algn="l">
              <a:lnSpc>
                <a:spcPct val="100000"/>
              </a:lnSpc>
              <a:spcBef>
                <a:spcPts val="0"/>
              </a:spcBef>
              <a:spcAft>
                <a:spcPts val="0"/>
              </a:spcAft>
              <a:buClr>
                <a:schemeClr val="dk1"/>
              </a:buClr>
              <a:buSzPts val="1600"/>
              <a:buFont typeface="Actor"/>
              <a:buChar char="○"/>
              <a:defRPr b="0" i="0" sz="1600" u="none" cap="none" strike="noStrike">
                <a:solidFill>
                  <a:schemeClr val="dk1"/>
                </a:solidFill>
                <a:latin typeface="Actor"/>
                <a:ea typeface="Actor"/>
                <a:cs typeface="Actor"/>
                <a:sym typeface="Actor"/>
              </a:defRPr>
            </a:lvl8pPr>
            <a:lvl9pPr indent="-330200" lvl="8" marL="4114800" marR="0" rtl="0" algn="l">
              <a:lnSpc>
                <a:spcPct val="100000"/>
              </a:lnSpc>
              <a:spcBef>
                <a:spcPts val="0"/>
              </a:spcBef>
              <a:spcAft>
                <a:spcPts val="0"/>
              </a:spcAft>
              <a:buClr>
                <a:schemeClr val="dk1"/>
              </a:buClr>
              <a:buSzPts val="1600"/>
              <a:buFont typeface="Actor"/>
              <a:buChar char="■"/>
              <a:defRPr b="0" i="0" sz="1600" u="none" cap="none" strike="noStrike">
                <a:solidFill>
                  <a:schemeClr val="dk1"/>
                </a:solidFill>
                <a:latin typeface="Actor"/>
                <a:ea typeface="Actor"/>
                <a:cs typeface="Actor"/>
                <a:sym typeface="Actor"/>
              </a:defRPr>
            </a:lvl9pPr>
          </a:lstStyle>
          <a:p/>
        </p:txBody>
      </p:sp>
      <p:sp>
        <p:nvSpPr>
          <p:cNvPr id="9" name="Google Shape;9;p5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5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22.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8.png"/><Relationship Id="rId8"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4.jpg"/><Relationship Id="rId4" Type="http://schemas.openxmlformats.org/officeDocument/2006/relationships/image" Target="../media/image5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69.png"/><Relationship Id="rId6"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66.png"/><Relationship Id="rId4" Type="http://schemas.openxmlformats.org/officeDocument/2006/relationships/image" Target="../media/image57.png"/><Relationship Id="rId5"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65.png"/><Relationship Id="rId4" Type="http://schemas.openxmlformats.org/officeDocument/2006/relationships/image" Target="../media/image61.png"/><Relationship Id="rId5"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8.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7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72.jpg"/></Relationships>
</file>

<file path=ppt/slides/_rels/slide51.xml.rels><?xml version="1.0" encoding="UTF-8" standalone="yes"?><Relationships xmlns="http://schemas.openxmlformats.org/package/2006/relationships"><Relationship Id="rId11" Type="http://schemas.openxmlformats.org/officeDocument/2006/relationships/hyperlink" Target="https://en.wikipedia.org/wiki/Blend_modes#Dodge_and_burn" TargetMode="External"/><Relationship Id="rId10" Type="http://schemas.openxmlformats.org/officeDocument/2006/relationships/hyperlink" Target="https://www.geeksforgeeks.org/convert-image-into-sketch/" TargetMode="External"/><Relationship Id="rId12" Type="http://schemas.openxmlformats.org/officeDocument/2006/relationships/hyperlink" Target="https://subscription.packtpub.com/book/data/9781789537147/1/ch01lvl1sec06/creating-pencil-sketches-from-images?fbclid=IwAR2Eq0JODKVAmPLcCWQG4qZ3Y8zrewUYq8PTljQxoLatt15OifGrFlAHMdQ" TargetMode="External"/><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hyperlink" Target="https://viblo.asia/p/tuan-5-gradient-and-edge-bJzKmOGwl9N#_what-is-an-edge--0" TargetMode="External"/><Relationship Id="rId4" Type="http://schemas.openxmlformats.org/officeDocument/2006/relationships/hyperlink" Target="https://www.cse.usf.edu/~r1k/MachineVisionBook/MachineVision.files/MachineVision_Chapter5.pdf" TargetMode="External"/><Relationship Id="rId9" Type="http://schemas.openxmlformats.org/officeDocument/2006/relationships/hyperlink" Target="https://towardsdatascience.com/generate-pencil-sketch-from-photo-in-python-7c56802d8acb" TargetMode="External"/><Relationship Id="rId5" Type="http://schemas.openxmlformats.org/officeDocument/2006/relationships/hyperlink" Target="https://www.slideshare.net/EndiMion3/edge-detection-62287272" TargetMode="External"/><Relationship Id="rId6" Type="http://schemas.openxmlformats.org/officeDocument/2006/relationships/hyperlink" Target="https://www.geeksforgeeks.org/implement-canny-edge-detector-in-python-using-opencv/?ref=gcse" TargetMode="External"/><Relationship Id="rId7" Type="http://schemas.openxmlformats.org/officeDocument/2006/relationships/hyperlink" Target="https://slideplayer.vn/slide/17091492/" TargetMode="External"/><Relationship Id="rId8" Type="http://schemas.openxmlformats.org/officeDocument/2006/relationships/hyperlink" Target="https://www.ri.cmu.edu/wp-content/uploads/2019/01/Li-Mengtian-WACV-2019-Photo-Sketching.pdf?fbclid=IwAR23CojRRVeytH7UIhuGzu0jSX5_V9TChnDcPrBviEOhNd8Bmcav2Dsz8c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7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ctrTitle"/>
          </p:nvPr>
        </p:nvSpPr>
        <p:spPr>
          <a:xfrm>
            <a:off x="713225" y="1239975"/>
            <a:ext cx="4154100" cy="1821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1000"/>
              </a:spcAft>
              <a:buSzPts val="6500"/>
              <a:buNone/>
            </a:pPr>
            <a:r>
              <a:rPr lang="en-US" sz="3600"/>
              <a:t>EDGE DETECTION &amp; PENCIL PHOTO SKETCHING</a:t>
            </a:r>
            <a:endParaRPr sz="3600"/>
          </a:p>
        </p:txBody>
      </p:sp>
      <p:sp>
        <p:nvSpPr>
          <p:cNvPr id="219" name="Google Shape;219;p1"/>
          <p:cNvSpPr txBox="1"/>
          <p:nvPr>
            <p:ph idx="1" type="subTitle"/>
          </p:nvPr>
        </p:nvSpPr>
        <p:spPr>
          <a:xfrm>
            <a:off x="713224" y="3050072"/>
            <a:ext cx="2922287" cy="60038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latin typeface="Arial"/>
                <a:ea typeface="Arial"/>
                <a:cs typeface="Arial"/>
                <a:sym typeface="Arial"/>
              </a:rPr>
              <a:t>Môn: Nhập môn thị giác máy tính Lớp: CS231.M12.KHCL</a:t>
            </a:r>
            <a:endParaRPr sz="1400">
              <a:latin typeface="Arial"/>
              <a:ea typeface="Arial"/>
              <a:cs typeface="Arial"/>
              <a:sym typeface="Arial"/>
            </a:endParaRPr>
          </a:p>
        </p:txBody>
      </p:sp>
      <p:sp>
        <p:nvSpPr>
          <p:cNvPr id="220" name="Google Shape;220;p1"/>
          <p:cNvSpPr/>
          <p:nvPr/>
        </p:nvSpPr>
        <p:spPr>
          <a:xfrm rot="5400000">
            <a:off x="1681925" y="1984942"/>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1"/>
          <p:cNvPicPr preferRelativeResize="0"/>
          <p:nvPr/>
        </p:nvPicPr>
        <p:blipFill rotWithShape="1">
          <a:blip r:embed="rId3">
            <a:alphaModFix/>
          </a:blip>
          <a:srcRect b="1770" l="25078" r="9543" t="885"/>
          <a:stretch/>
        </p:blipFill>
        <p:spPr>
          <a:xfrm>
            <a:off x="5939900" y="-45725"/>
            <a:ext cx="3812575" cy="3783275"/>
          </a:xfrm>
          <a:prstGeom prst="flowChartDecision">
            <a:avLst/>
          </a:prstGeom>
          <a:noFill/>
          <a:ln>
            <a:noFill/>
          </a:ln>
        </p:spPr>
      </p:pic>
      <p:pic>
        <p:nvPicPr>
          <p:cNvPr id="222" name="Google Shape;222;p1"/>
          <p:cNvPicPr preferRelativeResize="0"/>
          <p:nvPr/>
        </p:nvPicPr>
        <p:blipFill rotWithShape="1">
          <a:blip r:embed="rId4">
            <a:alphaModFix/>
          </a:blip>
          <a:srcRect b="0" l="16415" r="16414" t="0"/>
          <a:stretch/>
        </p:blipFill>
        <p:spPr>
          <a:xfrm>
            <a:off x="4396166" y="1925440"/>
            <a:ext cx="2922287" cy="2899831"/>
          </a:xfrm>
          <a:prstGeom prst="flowChartDecision">
            <a:avLst/>
          </a:prstGeom>
          <a:noFill/>
          <a:ln>
            <a:noFill/>
          </a:ln>
        </p:spPr>
      </p:pic>
      <p:sp>
        <p:nvSpPr>
          <p:cNvPr id="223" name="Google Shape;223;p1"/>
          <p:cNvSpPr txBox="1"/>
          <p:nvPr/>
        </p:nvSpPr>
        <p:spPr>
          <a:xfrm>
            <a:off x="713224" y="3820535"/>
            <a:ext cx="194796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Thành viên:</a:t>
            </a:r>
            <a:endParaRPr/>
          </a:p>
          <a:p>
            <a:pPr indent="0" lvl="0" marL="0" marR="0" rtl="0" algn="l">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Võ Nhật Thanh-19522245</a:t>
            </a:r>
            <a:endParaRPr/>
          </a:p>
          <a:p>
            <a:pPr indent="0" lvl="0" marL="0" marR="0" rtl="0" algn="l">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Trần Trung Tín-19522351</a:t>
            </a:r>
            <a:endParaRPr/>
          </a:p>
          <a:p>
            <a:pPr indent="0" lvl="0" marL="0" marR="0" rtl="0" algn="l">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Lê Vinh Quang-19522093</a:t>
            </a:r>
            <a:endParaRPr/>
          </a:p>
        </p:txBody>
      </p:sp>
      <p:sp>
        <p:nvSpPr>
          <p:cNvPr id="224" name="Google Shape;224;p1"/>
          <p:cNvSpPr txBox="1"/>
          <p:nvPr/>
        </p:nvSpPr>
        <p:spPr>
          <a:xfrm>
            <a:off x="6293643" y="4497643"/>
            <a:ext cx="19672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GVHD: Mai Tiến Dũng</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0"/>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Arial"/>
                <a:ea typeface="Arial"/>
                <a:cs typeface="Arial"/>
                <a:sym typeface="Arial"/>
              </a:rPr>
              <a:t>Edge detection using derivatives</a:t>
            </a:r>
            <a:endParaRPr/>
          </a:p>
        </p:txBody>
      </p:sp>
      <p:sp>
        <p:nvSpPr>
          <p:cNvPr id="326" name="Google Shape;326;p10"/>
          <p:cNvSpPr txBox="1"/>
          <p:nvPr>
            <p:ph idx="1" type="subTitle"/>
          </p:nvPr>
        </p:nvSpPr>
        <p:spPr>
          <a:xfrm>
            <a:off x="384638" y="1209416"/>
            <a:ext cx="3644438" cy="338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b="1" lang="en-US" sz="1600">
                <a:solidFill>
                  <a:srgbClr val="328CC4"/>
                </a:solidFill>
                <a:latin typeface="Arial"/>
                <a:ea typeface="Arial"/>
                <a:cs typeface="Arial"/>
                <a:sym typeface="Arial"/>
              </a:rPr>
              <a:t>Ta có 2 cách để phát hiện cạnh sử dụng đạo hàm là:</a:t>
            </a:r>
            <a:endParaRPr/>
          </a:p>
          <a:p>
            <a:pPr indent="0" lvl="0" marL="0" rtl="0" algn="l">
              <a:lnSpc>
                <a:spcPct val="100000"/>
              </a:lnSpc>
              <a:spcBef>
                <a:spcPts val="0"/>
              </a:spcBef>
              <a:spcAft>
                <a:spcPts val="0"/>
              </a:spcAft>
              <a:buSzPts val="1200"/>
              <a:buNone/>
            </a:pPr>
            <a:r>
              <a:t/>
            </a:r>
            <a:endParaRPr b="1" sz="1600">
              <a:latin typeface="Arial"/>
              <a:ea typeface="Arial"/>
              <a:cs typeface="Arial"/>
              <a:sym typeface="Arial"/>
            </a:endParaRPr>
          </a:p>
          <a:p>
            <a:pPr indent="-285750" lvl="0" marL="285750" rtl="0" algn="l">
              <a:lnSpc>
                <a:spcPct val="100000"/>
              </a:lnSpc>
              <a:spcBef>
                <a:spcPts val="0"/>
              </a:spcBef>
              <a:spcAft>
                <a:spcPts val="0"/>
              </a:spcAft>
              <a:buClr>
                <a:schemeClr val="dk1"/>
              </a:buClr>
              <a:buSzPts val="1600"/>
              <a:buFont typeface="Courier New"/>
              <a:buChar char="o"/>
            </a:pPr>
            <a:r>
              <a:rPr lang="en-US" sz="1600">
                <a:latin typeface="Arial"/>
                <a:ea typeface="Arial"/>
                <a:cs typeface="Arial"/>
                <a:sym typeface="Arial"/>
              </a:rPr>
              <a:t>Phát hiện giá trị cực tiểu hoặc cực đại địa phương trong đạo hàm bậc 1</a:t>
            </a:r>
            <a:endParaRPr/>
          </a:p>
          <a:p>
            <a:pPr indent="-285750" lvl="0" marL="285750" rtl="0" algn="l">
              <a:lnSpc>
                <a:spcPct val="100000"/>
              </a:lnSpc>
              <a:spcBef>
                <a:spcPts val="0"/>
              </a:spcBef>
              <a:spcAft>
                <a:spcPts val="0"/>
              </a:spcAft>
              <a:buClr>
                <a:schemeClr val="dk1"/>
              </a:buClr>
              <a:buSzPts val="1600"/>
              <a:buFont typeface="Courier New"/>
              <a:buChar char="o"/>
            </a:pPr>
            <a:r>
              <a:rPr lang="en-US" sz="1600">
                <a:latin typeface="Arial"/>
                <a:ea typeface="Arial"/>
                <a:cs typeface="Arial"/>
                <a:sym typeface="Arial"/>
              </a:rPr>
              <a:t>Phát hiện zero-crossing (chính là chỗ giá trị từ âm sang dương hoặc ngược lại bạn có thể nhìn chú thích ở hình trên) trong đạo hàm bậc 2.</a:t>
            </a:r>
            <a:endParaRPr/>
          </a:p>
          <a:p>
            <a:pPr indent="0" lvl="0" marL="0" rtl="0" algn="l">
              <a:lnSpc>
                <a:spcPct val="100000"/>
              </a:lnSpc>
              <a:spcBef>
                <a:spcPts val="0"/>
              </a:spcBef>
              <a:spcAft>
                <a:spcPts val="0"/>
              </a:spcAft>
              <a:buSzPts val="1200"/>
              <a:buNone/>
            </a:pPr>
            <a:r>
              <a:t/>
            </a:r>
            <a:endParaRPr/>
          </a:p>
        </p:txBody>
      </p:sp>
      <p:sp>
        <p:nvSpPr>
          <p:cNvPr id="327" name="Google Shape;327;p10"/>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10"/>
          <p:cNvPicPr preferRelativeResize="0"/>
          <p:nvPr/>
        </p:nvPicPr>
        <p:blipFill rotWithShape="1">
          <a:blip r:embed="rId3">
            <a:alphaModFix/>
          </a:blip>
          <a:srcRect b="0" l="0" r="0" t="0"/>
          <a:stretch/>
        </p:blipFill>
        <p:spPr>
          <a:xfrm>
            <a:off x="4572000" y="1195810"/>
            <a:ext cx="3502976" cy="3878697"/>
          </a:xfrm>
          <a:prstGeom prst="rect">
            <a:avLst/>
          </a:prstGeom>
          <a:noFill/>
          <a:ln>
            <a:noFill/>
          </a:ln>
        </p:spPr>
      </p:pic>
      <p:sp>
        <p:nvSpPr>
          <p:cNvPr id="329" name="Google Shape;329;p10"/>
          <p:cNvSpPr txBox="1"/>
          <p:nvPr/>
        </p:nvSpPr>
        <p:spPr>
          <a:xfrm>
            <a:off x="-479757" y="4190801"/>
            <a:ext cx="5194632" cy="803429"/>
          </a:xfrm>
          <a:prstGeom prst="rect">
            <a:avLst/>
          </a:prstGeom>
          <a:noFill/>
          <a:ln>
            <a:noFill/>
          </a:ln>
        </p:spPr>
        <p:txBody>
          <a:bodyPr anchorCtr="0" anchor="ctr" bIns="91425" lIns="91425" spcFirstLastPara="1" rIns="91425" wrap="square" tIns="91425">
            <a:noAutofit/>
          </a:bodyPr>
          <a:lstStyle/>
          <a:p>
            <a:pPr indent="0" lvl="1" marL="584200" marR="0" rtl="0" algn="l">
              <a:lnSpc>
                <a:spcPct val="100000"/>
              </a:lnSpc>
              <a:spcBef>
                <a:spcPts val="0"/>
              </a:spcBef>
              <a:spcAft>
                <a:spcPts val="0"/>
              </a:spcAft>
              <a:buClr>
                <a:schemeClr val="dk1"/>
              </a:buClr>
              <a:buSzPts val="1600"/>
              <a:buFont typeface="Actor"/>
              <a:buNone/>
            </a:pPr>
            <a:r>
              <a:rPr b="0" i="0" lang="en-US" sz="1600" u="none" cap="none" strike="noStrike">
                <a:solidFill>
                  <a:schemeClr val="dk1"/>
                </a:solidFill>
                <a:latin typeface="Arial"/>
                <a:ea typeface="Arial"/>
                <a:cs typeface="Arial"/>
                <a:sym typeface="Arial"/>
              </a:rPr>
              <a:t>Nếu lấy đạo hàm bậc nhất của u(x) 🡪 Gradient</a:t>
            </a:r>
            <a:endParaRPr/>
          </a:p>
          <a:p>
            <a:pPr indent="0" lvl="1" marL="584200" marR="0" rtl="0" algn="l">
              <a:lnSpc>
                <a:spcPct val="100000"/>
              </a:lnSpc>
              <a:spcBef>
                <a:spcPts val="0"/>
              </a:spcBef>
              <a:spcAft>
                <a:spcPts val="0"/>
              </a:spcAft>
              <a:buClr>
                <a:schemeClr val="dk1"/>
              </a:buClr>
              <a:buSzPts val="1600"/>
              <a:buFont typeface="Actor"/>
              <a:buNone/>
            </a:pPr>
            <a:r>
              <a:rPr b="0" i="0" lang="en-US" sz="1600" u="none" cap="none" strike="noStrike">
                <a:solidFill>
                  <a:schemeClr val="dk1"/>
                </a:solidFill>
                <a:latin typeface="Arial"/>
                <a:ea typeface="Arial"/>
                <a:cs typeface="Arial"/>
                <a:sym typeface="Arial"/>
              </a:rPr>
              <a:t>Nếu lấy đạo hàm bậc hai của u(x) 🡪 Laplace </a:t>
            </a:r>
            <a:endParaRPr b="0" i="0" sz="1600" u="none" cap="none" strike="noStrike">
              <a:solidFill>
                <a:schemeClr val="dk1"/>
              </a:solidFill>
              <a:latin typeface="Arial"/>
              <a:ea typeface="Arial"/>
              <a:cs typeface="Arial"/>
              <a:sym typeface="Arial"/>
            </a:endParaRPr>
          </a:p>
        </p:txBody>
      </p:sp>
      <p:sp>
        <p:nvSpPr>
          <p:cNvPr id="330" name="Google Shape;330;p1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1"/>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Arial"/>
                <a:ea typeface="Arial"/>
                <a:cs typeface="Arial"/>
                <a:sym typeface="Arial"/>
              </a:rPr>
              <a:t>Edge detection using derivatives</a:t>
            </a:r>
            <a:endParaRPr>
              <a:latin typeface="Arial"/>
              <a:ea typeface="Arial"/>
              <a:cs typeface="Arial"/>
              <a:sym typeface="Arial"/>
            </a:endParaRPr>
          </a:p>
        </p:txBody>
      </p:sp>
      <p:sp>
        <p:nvSpPr>
          <p:cNvPr id="337" name="Google Shape;337;p11"/>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1"/>
          <p:cNvSpPr/>
          <p:nvPr/>
        </p:nvSpPr>
        <p:spPr>
          <a:xfrm>
            <a:off x="1492916" y="1509472"/>
            <a:ext cx="1447800" cy="990600"/>
          </a:xfrm>
          <a:prstGeom prst="rect">
            <a:avLst/>
          </a:prstGeom>
          <a:solidFill>
            <a:schemeClr val="accent1"/>
          </a:solidFill>
          <a:ln cap="flat" cmpd="sng" w="25400">
            <a:solidFill>
              <a:srgbClr val="BABA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Làm trơn ảnh</a:t>
            </a:r>
            <a:endParaRPr b="0" i="0" sz="1800" u="none" cap="none" strike="noStrike">
              <a:solidFill>
                <a:schemeClr val="lt1"/>
              </a:solidFill>
              <a:latin typeface="Arial"/>
              <a:ea typeface="Arial"/>
              <a:cs typeface="Arial"/>
              <a:sym typeface="Arial"/>
            </a:endParaRPr>
          </a:p>
        </p:txBody>
      </p:sp>
      <p:sp>
        <p:nvSpPr>
          <p:cNvPr id="339" name="Google Shape;339;p11"/>
          <p:cNvSpPr/>
          <p:nvPr/>
        </p:nvSpPr>
        <p:spPr>
          <a:xfrm>
            <a:off x="6222206" y="1509472"/>
            <a:ext cx="1701990" cy="990600"/>
          </a:xfrm>
          <a:prstGeom prst="rect">
            <a:avLst/>
          </a:prstGeom>
          <a:solidFill>
            <a:schemeClr val="accent1"/>
          </a:solidFill>
          <a:ln cap="flat" cmpd="sng" w="25400">
            <a:solidFill>
              <a:srgbClr val="BABA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So sánh ngưỡng</a:t>
            </a:r>
            <a:endParaRPr b="0" i="0" sz="1800" u="none" cap="none" strike="noStrike">
              <a:solidFill>
                <a:schemeClr val="lt1"/>
              </a:solidFill>
              <a:latin typeface="Arial"/>
              <a:ea typeface="Arial"/>
              <a:cs typeface="Arial"/>
              <a:sym typeface="Arial"/>
            </a:endParaRPr>
          </a:p>
        </p:txBody>
      </p:sp>
      <p:cxnSp>
        <p:nvCxnSpPr>
          <p:cNvPr id="340" name="Google Shape;340;p11"/>
          <p:cNvCxnSpPr>
            <a:endCxn id="338" idx="1"/>
          </p:cNvCxnSpPr>
          <p:nvPr/>
        </p:nvCxnSpPr>
        <p:spPr>
          <a:xfrm>
            <a:off x="426116" y="2004772"/>
            <a:ext cx="1066800" cy="0"/>
          </a:xfrm>
          <a:prstGeom prst="straightConnector1">
            <a:avLst/>
          </a:prstGeom>
          <a:noFill/>
          <a:ln cap="flat" cmpd="sng" w="19050">
            <a:solidFill>
              <a:srgbClr val="F9F9F9"/>
            </a:solidFill>
            <a:prstDash val="solid"/>
            <a:round/>
            <a:headEnd len="sm" w="sm" type="none"/>
            <a:tailEnd len="med" w="med" type="triangle"/>
          </a:ln>
        </p:spPr>
      </p:cxnSp>
      <p:cxnSp>
        <p:nvCxnSpPr>
          <p:cNvPr id="341" name="Google Shape;341;p11"/>
          <p:cNvCxnSpPr/>
          <p:nvPr/>
        </p:nvCxnSpPr>
        <p:spPr>
          <a:xfrm>
            <a:off x="5180996" y="1986984"/>
            <a:ext cx="1041210" cy="0"/>
          </a:xfrm>
          <a:prstGeom prst="straightConnector1">
            <a:avLst/>
          </a:prstGeom>
          <a:noFill/>
          <a:ln cap="flat" cmpd="sng" w="19050">
            <a:solidFill>
              <a:srgbClr val="F9F9F9"/>
            </a:solidFill>
            <a:prstDash val="solid"/>
            <a:round/>
            <a:headEnd len="sm" w="sm" type="none"/>
            <a:tailEnd len="med" w="med" type="triangle"/>
          </a:ln>
        </p:spPr>
      </p:cxnSp>
      <p:cxnSp>
        <p:nvCxnSpPr>
          <p:cNvPr id="342" name="Google Shape;342;p11"/>
          <p:cNvCxnSpPr>
            <a:stCxn id="339" idx="3"/>
          </p:cNvCxnSpPr>
          <p:nvPr/>
        </p:nvCxnSpPr>
        <p:spPr>
          <a:xfrm>
            <a:off x="7924196" y="2004772"/>
            <a:ext cx="990600" cy="0"/>
          </a:xfrm>
          <a:prstGeom prst="straightConnector1">
            <a:avLst/>
          </a:prstGeom>
          <a:noFill/>
          <a:ln cap="flat" cmpd="sng" w="19050">
            <a:solidFill>
              <a:srgbClr val="F9F9F9"/>
            </a:solidFill>
            <a:prstDash val="solid"/>
            <a:round/>
            <a:headEnd len="sm" w="sm" type="none"/>
            <a:tailEnd len="med" w="med" type="triangle"/>
          </a:ln>
        </p:spPr>
      </p:cxnSp>
      <p:sp>
        <p:nvSpPr>
          <p:cNvPr id="343" name="Google Shape;343;p11"/>
          <p:cNvSpPr txBox="1"/>
          <p:nvPr/>
        </p:nvSpPr>
        <p:spPr>
          <a:xfrm>
            <a:off x="616616" y="1611854"/>
            <a:ext cx="1066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I(x,y)</a:t>
            </a:r>
            <a:endParaRPr/>
          </a:p>
        </p:txBody>
      </p:sp>
      <p:sp>
        <p:nvSpPr>
          <p:cNvPr id="344" name="Google Shape;344;p11"/>
          <p:cNvSpPr txBox="1"/>
          <p:nvPr/>
        </p:nvSpPr>
        <p:spPr>
          <a:xfrm>
            <a:off x="2940716" y="1563562"/>
            <a:ext cx="1066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I’(x,y)</a:t>
            </a:r>
            <a:endParaRPr/>
          </a:p>
        </p:txBody>
      </p:sp>
      <p:sp>
        <p:nvSpPr>
          <p:cNvPr id="345" name="Google Shape;345;p11"/>
          <p:cNvSpPr txBox="1"/>
          <p:nvPr/>
        </p:nvSpPr>
        <p:spPr>
          <a:xfrm>
            <a:off x="8058088" y="1509472"/>
            <a:ext cx="1066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I’’(x,y)</a:t>
            </a:r>
            <a:endParaRPr/>
          </a:p>
        </p:txBody>
      </p:sp>
      <p:sp>
        <p:nvSpPr>
          <p:cNvPr id="346" name="Google Shape;346;p11"/>
          <p:cNvSpPr/>
          <p:nvPr/>
        </p:nvSpPr>
        <p:spPr>
          <a:xfrm>
            <a:off x="3733196" y="1509472"/>
            <a:ext cx="1447800" cy="990600"/>
          </a:xfrm>
          <a:prstGeom prst="rect">
            <a:avLst/>
          </a:prstGeom>
          <a:solidFill>
            <a:schemeClr val="accent1"/>
          </a:solidFill>
          <a:ln cap="flat" cmpd="sng" w="25400">
            <a:solidFill>
              <a:srgbClr val="BABA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Làm nổi cạnh</a:t>
            </a:r>
            <a:endParaRPr b="0" i="0" sz="1800" u="none" cap="none" strike="noStrike">
              <a:solidFill>
                <a:schemeClr val="lt1"/>
              </a:solidFill>
              <a:latin typeface="Arial"/>
              <a:ea typeface="Arial"/>
              <a:cs typeface="Arial"/>
              <a:sym typeface="Arial"/>
            </a:endParaRPr>
          </a:p>
        </p:txBody>
      </p:sp>
      <p:cxnSp>
        <p:nvCxnSpPr>
          <p:cNvPr id="347" name="Google Shape;347;p11"/>
          <p:cNvCxnSpPr/>
          <p:nvPr/>
        </p:nvCxnSpPr>
        <p:spPr>
          <a:xfrm>
            <a:off x="2971196" y="1986984"/>
            <a:ext cx="762000" cy="0"/>
          </a:xfrm>
          <a:prstGeom prst="straightConnector1">
            <a:avLst/>
          </a:prstGeom>
          <a:noFill/>
          <a:ln cap="flat" cmpd="sng" w="19050">
            <a:solidFill>
              <a:srgbClr val="F9F9F9"/>
            </a:solidFill>
            <a:prstDash val="solid"/>
            <a:round/>
            <a:headEnd len="sm" w="sm" type="none"/>
            <a:tailEnd len="med" w="med" type="triangle"/>
          </a:ln>
        </p:spPr>
      </p:cxnSp>
      <p:pic>
        <p:nvPicPr>
          <p:cNvPr descr="gradient_edge" id="348" name="Google Shape;348;p11"/>
          <p:cNvPicPr preferRelativeResize="0"/>
          <p:nvPr/>
        </p:nvPicPr>
        <p:blipFill rotWithShape="1">
          <a:blip r:embed="rId3">
            <a:alphaModFix/>
          </a:blip>
          <a:srcRect b="619" l="13889" r="11111" t="4321"/>
          <a:stretch/>
        </p:blipFill>
        <p:spPr>
          <a:xfrm>
            <a:off x="219040" y="2756453"/>
            <a:ext cx="2524160" cy="1955984"/>
          </a:xfrm>
          <a:prstGeom prst="rect">
            <a:avLst/>
          </a:prstGeom>
          <a:noFill/>
          <a:ln>
            <a:noFill/>
          </a:ln>
        </p:spPr>
      </p:pic>
      <p:pic>
        <p:nvPicPr>
          <p:cNvPr id="349" name="Google Shape;349;p11"/>
          <p:cNvPicPr preferRelativeResize="0"/>
          <p:nvPr/>
        </p:nvPicPr>
        <p:blipFill rotWithShape="1">
          <a:blip r:embed="rId4">
            <a:alphaModFix/>
          </a:blip>
          <a:srcRect b="0" l="0" r="0" t="0"/>
          <a:stretch/>
        </p:blipFill>
        <p:spPr>
          <a:xfrm>
            <a:off x="3208085" y="2887260"/>
            <a:ext cx="4850003" cy="990600"/>
          </a:xfrm>
          <a:prstGeom prst="rect">
            <a:avLst/>
          </a:prstGeom>
          <a:noFill/>
          <a:ln>
            <a:noFill/>
          </a:ln>
        </p:spPr>
      </p:pic>
      <p:pic>
        <p:nvPicPr>
          <p:cNvPr id="350" name="Google Shape;350;p11"/>
          <p:cNvPicPr preferRelativeResize="0"/>
          <p:nvPr/>
        </p:nvPicPr>
        <p:blipFill rotWithShape="1">
          <a:blip r:embed="rId5">
            <a:alphaModFix/>
          </a:blip>
          <a:srcRect b="0" l="0" r="0" t="0"/>
          <a:stretch/>
        </p:blipFill>
        <p:spPr>
          <a:xfrm>
            <a:off x="3276600" y="3868052"/>
            <a:ext cx="4850003" cy="844385"/>
          </a:xfrm>
          <a:prstGeom prst="rect">
            <a:avLst/>
          </a:prstGeom>
          <a:noFill/>
          <a:ln>
            <a:noFill/>
          </a:ln>
        </p:spPr>
      </p:pic>
      <p:sp>
        <p:nvSpPr>
          <p:cNvPr id="351" name="Google Shape;351;p1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2"/>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Various kernels used to compute the gradient</a:t>
            </a:r>
            <a:endParaRPr/>
          </a:p>
        </p:txBody>
      </p:sp>
      <p:sp>
        <p:nvSpPr>
          <p:cNvPr id="358" name="Google Shape;358;p12"/>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9" name="Google Shape;359;p12"/>
          <p:cNvPicPr preferRelativeResize="0"/>
          <p:nvPr/>
        </p:nvPicPr>
        <p:blipFill rotWithShape="1">
          <a:blip r:embed="rId3">
            <a:alphaModFix/>
          </a:blip>
          <a:srcRect b="0" l="0" r="0" t="0"/>
          <a:stretch/>
        </p:blipFill>
        <p:spPr>
          <a:xfrm>
            <a:off x="827988" y="1235668"/>
            <a:ext cx="7049111" cy="3368332"/>
          </a:xfrm>
          <a:prstGeom prst="rect">
            <a:avLst/>
          </a:prstGeom>
          <a:noFill/>
          <a:ln>
            <a:noFill/>
          </a:ln>
        </p:spPr>
      </p:pic>
      <p:sp>
        <p:nvSpPr>
          <p:cNvPr id="360" name="Google Shape;360;p1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3"/>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Various kernels used to compute the gradient</a:t>
            </a:r>
            <a:endParaRPr/>
          </a:p>
        </p:txBody>
      </p:sp>
      <p:sp>
        <p:nvSpPr>
          <p:cNvPr id="367" name="Google Shape;367;p13"/>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368" name="Google Shape;368;p13"/>
          <p:cNvGraphicFramePr/>
          <p:nvPr/>
        </p:nvGraphicFramePr>
        <p:xfrm>
          <a:off x="5687413" y="3115569"/>
          <a:ext cx="3000000" cy="3000000"/>
        </p:xfrm>
        <a:graphic>
          <a:graphicData uri="http://schemas.openxmlformats.org/drawingml/2006/table">
            <a:tbl>
              <a:tblPr bandRow="1" firstRow="1">
                <a:noFill/>
                <a:tableStyleId>{B1AC595A-820A-43E1-99FD-1269897609F5}</a:tableStyleId>
              </a:tblPr>
              <a:tblGrid>
                <a:gridCol w="596900"/>
                <a:gridCol w="596900"/>
                <a:gridCol w="534000"/>
                <a:gridCol w="659800"/>
              </a:tblGrid>
              <a:tr h="377100">
                <a:tc>
                  <a:txBody>
                    <a:bodyPr/>
                    <a:lstStyle/>
                    <a:p>
                      <a:pPr indent="0" lvl="0" marL="0" marR="0" rtl="0" algn="ctr">
                        <a:lnSpc>
                          <a:spcPct val="100000"/>
                        </a:lnSpc>
                        <a:spcBef>
                          <a:spcPts val="0"/>
                        </a:spcBef>
                        <a:spcAft>
                          <a:spcPts val="0"/>
                        </a:spcAft>
                        <a:buNone/>
                      </a:pPr>
                      <a:r>
                        <a:t/>
                      </a:r>
                      <a:endParaRPr sz="1200" u="none" cap="none" strike="noStrike">
                        <a:solidFill>
                          <a:srgbClr val="FEFEFE"/>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70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70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70C0"/>
                      </a:solidFill>
                      <a:prstDash val="solid"/>
                      <a:round/>
                      <a:headEnd len="sm" w="sm" type="none"/>
                      <a:tailEnd len="sm" w="sm" type="none"/>
                    </a:lnB>
                  </a:tcPr>
                </a:tc>
              </a:tr>
              <a:tr h="3771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19050">
                      <a:solidFill>
                        <a:srgbClr val="0070C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19050">
                      <a:solidFill>
                        <a:srgbClr val="0070C0"/>
                      </a:solidFill>
                      <a:prstDash val="solid"/>
                      <a:round/>
                      <a:headEnd len="sm" w="sm" type="none"/>
                      <a:tailEnd len="sm" w="sm" type="none"/>
                    </a:lnL>
                    <a:lnR cap="flat" cmpd="sng" w="19050">
                      <a:solidFill>
                        <a:srgbClr val="0070C0"/>
                      </a:solidFill>
                      <a:prstDash val="solid"/>
                      <a:round/>
                      <a:headEnd len="sm" w="sm" type="none"/>
                      <a:tailEnd len="sm" w="sm" type="none"/>
                    </a:lnR>
                    <a:lnT cap="flat" cmpd="sng" w="19050">
                      <a:solidFill>
                        <a:srgbClr val="0070C0"/>
                      </a:solidFill>
                      <a:prstDash val="solid"/>
                      <a:round/>
                      <a:headEnd len="sm" w="sm" type="none"/>
                      <a:tailEnd len="sm" w="sm" type="none"/>
                    </a:lnT>
                    <a:lnB cap="flat" cmpd="sng" w="19050">
                      <a:solidFill>
                        <a:srgbClr val="0070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19050">
                      <a:solidFill>
                        <a:srgbClr val="0070C0"/>
                      </a:solidFill>
                      <a:prstDash val="solid"/>
                      <a:round/>
                      <a:headEnd len="sm" w="sm" type="none"/>
                      <a:tailEnd len="sm" w="sm" type="none"/>
                    </a:lnL>
                    <a:lnR cap="flat" cmpd="sng" w="19050">
                      <a:solidFill>
                        <a:srgbClr val="0070C0"/>
                      </a:solidFill>
                      <a:prstDash val="solid"/>
                      <a:round/>
                      <a:headEnd len="sm" w="sm" type="none"/>
                      <a:tailEnd len="sm" w="sm" type="none"/>
                    </a:lnR>
                    <a:lnT cap="flat" cmpd="sng" w="19050">
                      <a:solidFill>
                        <a:srgbClr val="0070C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19050">
                      <a:solidFill>
                        <a:srgbClr val="0070C0"/>
                      </a:solidFill>
                      <a:prstDash val="solid"/>
                      <a:round/>
                      <a:headEnd len="sm" w="sm" type="none"/>
                      <a:tailEnd len="sm" w="sm" type="none"/>
                    </a:lnL>
                    <a:lnR cap="flat" cmpd="sng" w="19050">
                      <a:solidFill>
                        <a:srgbClr val="0070C0"/>
                      </a:solidFill>
                      <a:prstDash val="solid"/>
                      <a:round/>
                      <a:headEnd len="sm" w="sm" type="none"/>
                      <a:tailEnd len="sm" w="sm" type="none"/>
                    </a:lnR>
                    <a:lnT cap="flat" cmpd="sng" w="19050">
                      <a:solidFill>
                        <a:srgbClr val="0070C0"/>
                      </a:solidFill>
                      <a:prstDash val="solid"/>
                      <a:round/>
                      <a:headEnd len="sm" w="sm" type="none"/>
                      <a:tailEnd len="sm" w="sm" type="none"/>
                    </a:lnT>
                    <a:lnB cap="flat" cmpd="sng" w="28575">
                      <a:solidFill>
                        <a:srgbClr val="FF0000"/>
                      </a:solidFill>
                      <a:prstDash val="solid"/>
                      <a:round/>
                      <a:headEnd len="sm" w="sm" type="none"/>
                      <a:tailEnd len="sm" w="sm" type="none"/>
                    </a:lnB>
                  </a:tcPr>
                </a:tc>
              </a:tr>
              <a:tr h="2743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19050">
                      <a:solidFill>
                        <a:srgbClr val="0070C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19050">
                      <a:solidFill>
                        <a:srgbClr val="0070C0"/>
                      </a:solidFill>
                      <a:prstDash val="solid"/>
                      <a:round/>
                      <a:headEnd len="sm" w="sm" type="none"/>
                      <a:tailEnd len="sm" w="sm" type="none"/>
                    </a:lnL>
                    <a:lnR cap="flat" cmpd="sng" w="28575">
                      <a:solidFill>
                        <a:srgbClr val="FF0000"/>
                      </a:solidFill>
                      <a:prstDash val="solid"/>
                      <a:round/>
                      <a:headEnd len="sm" w="sm" type="none"/>
                      <a:tailEnd len="sm" w="sm" type="none"/>
                    </a:lnR>
                    <a:lnT cap="flat" cmpd="sng" w="19050">
                      <a:solidFill>
                        <a:srgbClr val="0070C0"/>
                      </a:solidFill>
                      <a:prstDash val="solid"/>
                      <a:round/>
                      <a:headEnd len="sm" w="sm" type="none"/>
                      <a:tailEnd len="sm" w="sm" type="none"/>
                    </a:lnT>
                    <a:lnB cap="flat" cmpd="sng" w="19050">
                      <a:solidFill>
                        <a:srgbClr val="0070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r>
              <a:tr h="3771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19050">
                      <a:solidFill>
                        <a:srgbClr val="0070C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19050">
                      <a:solidFill>
                        <a:srgbClr val="0070C0"/>
                      </a:solidFill>
                      <a:prstDash val="solid"/>
                      <a:round/>
                      <a:headEnd len="sm" w="sm" type="none"/>
                      <a:tailEnd len="sm" w="sm" type="none"/>
                    </a:lnL>
                    <a:lnR cap="flat" cmpd="sng" w="28575">
                      <a:solidFill>
                        <a:srgbClr val="FF0000"/>
                      </a:solidFill>
                      <a:prstDash val="solid"/>
                      <a:round/>
                      <a:headEnd len="sm" w="sm" type="none"/>
                      <a:tailEnd len="sm" w="sm" type="none"/>
                    </a:lnR>
                    <a:lnT cap="flat" cmpd="sng" w="19050">
                      <a:solidFill>
                        <a:srgbClr val="0070C0"/>
                      </a:solidFill>
                      <a:prstDash val="solid"/>
                      <a:round/>
                      <a:headEnd len="sm" w="sm" type="none"/>
                      <a:tailEnd len="sm" w="sm" type="none"/>
                    </a:lnT>
                    <a:lnB cap="flat" cmpd="sng" w="19050">
                      <a:solidFill>
                        <a:srgbClr val="0070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19050">
                      <a:solidFill>
                        <a:srgbClr val="0070C0"/>
                      </a:solidFill>
                      <a:prstDash val="solid"/>
                      <a:round/>
                      <a:headEnd len="sm" w="sm" type="none"/>
                      <a:tailEnd len="sm" w="sm" type="none"/>
                    </a:lnR>
                    <a:lnT cap="flat" cmpd="sng" w="28575">
                      <a:solidFill>
                        <a:srgbClr val="FF0000"/>
                      </a:solidFill>
                      <a:prstDash val="solid"/>
                      <a:round/>
                      <a:headEnd len="sm" w="sm" type="none"/>
                      <a:tailEnd len="sm" w="sm" type="none"/>
                    </a:lnT>
                    <a:lnB cap="flat" cmpd="sng" w="19050">
                      <a:solidFill>
                        <a:srgbClr val="0070C0"/>
                      </a:solidFill>
                      <a:prstDash val="solid"/>
                      <a:round/>
                      <a:headEnd len="sm" w="sm" type="none"/>
                      <a:tailEnd len="sm" w="sm" type="none"/>
                    </a:lnB>
                  </a:tcPr>
                </a:tc>
              </a:tr>
            </a:tbl>
          </a:graphicData>
        </a:graphic>
      </p:graphicFrame>
      <p:sp>
        <p:nvSpPr>
          <p:cNvPr id="369" name="Google Shape;369;p13"/>
          <p:cNvSpPr txBox="1"/>
          <p:nvPr/>
        </p:nvSpPr>
        <p:spPr>
          <a:xfrm>
            <a:off x="1549798" y="2511571"/>
            <a:ext cx="27646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328CC4"/>
                </a:solidFill>
                <a:latin typeface="Arial"/>
                <a:ea typeface="Arial"/>
                <a:cs typeface="Arial"/>
                <a:sym typeface="Arial"/>
              </a:rPr>
              <a:t>Xét ma trận ảnh như hình sau: </a:t>
            </a:r>
            <a:endParaRPr/>
          </a:p>
        </p:txBody>
      </p:sp>
      <p:sp>
        <p:nvSpPr>
          <p:cNvPr id="370" name="Google Shape;370;p13"/>
          <p:cNvSpPr txBox="1"/>
          <p:nvPr/>
        </p:nvSpPr>
        <p:spPr>
          <a:xfrm>
            <a:off x="1241231" y="2961680"/>
            <a:ext cx="5086350" cy="307777"/>
          </a:xfrm>
          <a:prstGeom prst="rect">
            <a:avLst/>
          </a:prstGeom>
          <a:blipFill rotWithShape="1">
            <a:blip r:embed="rId3">
              <a:alphaModFix/>
            </a:blip>
            <a:stretch>
              <a:fillRect b="-999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71" name="Google Shape;371;p13"/>
          <p:cNvSpPr txBox="1"/>
          <p:nvPr/>
        </p:nvSpPr>
        <p:spPr>
          <a:xfrm>
            <a:off x="453233" y="3415986"/>
            <a:ext cx="5086350" cy="510461"/>
          </a:xfrm>
          <a:prstGeom prst="rect">
            <a:avLst/>
          </a:prstGeom>
          <a:blipFill rotWithShape="1">
            <a:blip r:embed="rId4">
              <a:alphaModFix/>
            </a:blip>
            <a:stretch>
              <a:fillRect b="-118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72" name="Google Shape;372;p13"/>
          <p:cNvSpPr txBox="1"/>
          <p:nvPr/>
        </p:nvSpPr>
        <p:spPr>
          <a:xfrm>
            <a:off x="453233" y="4002827"/>
            <a:ext cx="5086350" cy="547394"/>
          </a:xfrm>
          <a:prstGeom prst="rect">
            <a:avLst/>
          </a:prstGeom>
          <a:blipFill rotWithShape="1">
            <a:blip r:embed="rId5">
              <a:alphaModFix/>
            </a:blip>
            <a:stretch>
              <a:fillRect b="-561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73" name="Google Shape;373;p13"/>
          <p:cNvSpPr txBox="1"/>
          <p:nvPr/>
        </p:nvSpPr>
        <p:spPr>
          <a:xfrm>
            <a:off x="1293019" y="1399650"/>
            <a:ext cx="5086350" cy="965392"/>
          </a:xfrm>
          <a:prstGeom prst="rect">
            <a:avLst/>
          </a:prstGeom>
          <a:blipFill rotWithShape="1">
            <a:blip r:embed="rId6">
              <a:alphaModFix/>
            </a:blip>
            <a:stretch>
              <a:fillRect b="-63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74" name="Google Shape;374;p1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4"/>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Various kernels used to compute the gradient</a:t>
            </a:r>
            <a:endParaRPr/>
          </a:p>
        </p:txBody>
      </p:sp>
      <p:sp>
        <p:nvSpPr>
          <p:cNvPr id="381" name="Google Shape;381;p14"/>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4"/>
          <p:cNvSpPr txBox="1"/>
          <p:nvPr/>
        </p:nvSpPr>
        <p:spPr>
          <a:xfrm>
            <a:off x="846139" y="1256425"/>
            <a:ext cx="208597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Robert filter</a:t>
            </a:r>
            <a:endParaRPr/>
          </a:p>
        </p:txBody>
      </p:sp>
      <p:sp>
        <p:nvSpPr>
          <p:cNvPr id="383" name="Google Shape;383;p14"/>
          <p:cNvSpPr txBox="1"/>
          <p:nvPr/>
        </p:nvSpPr>
        <p:spPr>
          <a:xfrm>
            <a:off x="256059" y="1152609"/>
            <a:ext cx="7654975" cy="396985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aphicFrame>
        <p:nvGraphicFramePr>
          <p:cNvPr id="384" name="Google Shape;384;p14"/>
          <p:cNvGraphicFramePr/>
          <p:nvPr/>
        </p:nvGraphicFramePr>
        <p:xfrm>
          <a:off x="1232966" y="2930187"/>
          <a:ext cx="3000000" cy="3000000"/>
        </p:xfrm>
        <a:graphic>
          <a:graphicData uri="http://schemas.openxmlformats.org/drawingml/2006/table">
            <a:tbl>
              <a:tblPr bandRow="1" firstRow="1">
                <a:noFill/>
                <a:tableStyleId>{B1AC595A-820A-43E1-99FD-1269897609F5}</a:tableStyleId>
              </a:tblPr>
              <a:tblGrid>
                <a:gridCol w="730450"/>
                <a:gridCol w="730450"/>
                <a:gridCol w="730450"/>
                <a:gridCol w="730450"/>
              </a:tblGrid>
              <a:tr h="405125">
                <a:tc>
                  <a:txBody>
                    <a:bodyPr/>
                    <a:lstStyle/>
                    <a:p>
                      <a:pPr indent="0" lvl="0" marL="0" marR="0" rtl="0" algn="ctr">
                        <a:lnSpc>
                          <a:spcPct val="100000"/>
                        </a:lnSpc>
                        <a:spcBef>
                          <a:spcPts val="0"/>
                        </a:spcBef>
                        <a:spcAft>
                          <a:spcPts val="0"/>
                        </a:spcAft>
                        <a:buNone/>
                      </a:pPr>
                      <a:r>
                        <a:t/>
                      </a:r>
                      <a:endParaRPr sz="1400" u="none" cap="none" strike="noStrike">
                        <a:solidFill>
                          <a:srgbClr val="FEFEFE"/>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70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70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70C0"/>
                      </a:solidFill>
                      <a:prstDash val="solid"/>
                      <a:round/>
                      <a:headEnd len="sm" w="sm" type="none"/>
                      <a:tailEnd len="sm" w="sm" type="none"/>
                    </a:lnB>
                  </a:tcPr>
                </a:tc>
              </a:tr>
              <a:tr h="4051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19050">
                      <a:solidFill>
                        <a:srgbClr val="0070C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19050">
                      <a:solidFill>
                        <a:srgbClr val="0070C0"/>
                      </a:solidFill>
                      <a:prstDash val="solid"/>
                      <a:round/>
                      <a:headEnd len="sm" w="sm" type="none"/>
                      <a:tailEnd len="sm" w="sm" type="none"/>
                    </a:lnL>
                    <a:lnR cap="flat" cmpd="sng" w="19050">
                      <a:solidFill>
                        <a:srgbClr val="0070C0"/>
                      </a:solidFill>
                      <a:prstDash val="solid"/>
                      <a:round/>
                      <a:headEnd len="sm" w="sm" type="none"/>
                      <a:tailEnd len="sm" w="sm" type="none"/>
                    </a:lnR>
                    <a:lnT cap="flat" cmpd="sng" w="19050">
                      <a:solidFill>
                        <a:srgbClr val="0070C0"/>
                      </a:solidFill>
                      <a:prstDash val="solid"/>
                      <a:round/>
                      <a:headEnd len="sm" w="sm" type="none"/>
                      <a:tailEnd len="sm" w="sm" type="none"/>
                    </a:lnT>
                    <a:lnB cap="flat" cmpd="sng" w="19050">
                      <a:solidFill>
                        <a:srgbClr val="0070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19050">
                      <a:solidFill>
                        <a:srgbClr val="0070C0"/>
                      </a:solidFill>
                      <a:prstDash val="solid"/>
                      <a:round/>
                      <a:headEnd len="sm" w="sm" type="none"/>
                      <a:tailEnd len="sm" w="sm" type="none"/>
                    </a:lnL>
                    <a:lnR cap="flat" cmpd="sng" w="19050">
                      <a:solidFill>
                        <a:srgbClr val="0070C0"/>
                      </a:solidFill>
                      <a:prstDash val="solid"/>
                      <a:round/>
                      <a:headEnd len="sm" w="sm" type="none"/>
                      <a:tailEnd len="sm" w="sm" type="none"/>
                    </a:lnR>
                    <a:lnT cap="flat" cmpd="sng" w="19050">
                      <a:solidFill>
                        <a:srgbClr val="0070C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19050">
                      <a:solidFill>
                        <a:srgbClr val="0070C0"/>
                      </a:solidFill>
                      <a:prstDash val="solid"/>
                      <a:round/>
                      <a:headEnd len="sm" w="sm" type="none"/>
                      <a:tailEnd len="sm" w="sm" type="none"/>
                    </a:lnL>
                    <a:lnR cap="flat" cmpd="sng" w="19050">
                      <a:solidFill>
                        <a:srgbClr val="0070C0"/>
                      </a:solidFill>
                      <a:prstDash val="solid"/>
                      <a:round/>
                      <a:headEnd len="sm" w="sm" type="none"/>
                      <a:tailEnd len="sm" w="sm" type="none"/>
                    </a:lnR>
                    <a:lnT cap="flat" cmpd="sng" w="19050">
                      <a:solidFill>
                        <a:srgbClr val="0070C0"/>
                      </a:solidFill>
                      <a:prstDash val="solid"/>
                      <a:round/>
                      <a:headEnd len="sm" w="sm" type="none"/>
                      <a:tailEnd len="sm" w="sm" type="none"/>
                    </a:lnT>
                    <a:lnB cap="flat" cmpd="sng" w="28575">
                      <a:solidFill>
                        <a:srgbClr val="FF0000"/>
                      </a:solidFill>
                      <a:prstDash val="solid"/>
                      <a:round/>
                      <a:headEnd len="sm" w="sm" type="none"/>
                      <a:tailEnd len="sm" w="sm" type="none"/>
                    </a:lnB>
                  </a:tcPr>
                </a:tc>
              </a:tr>
              <a:tr h="4051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19050">
                      <a:solidFill>
                        <a:srgbClr val="0070C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19050">
                      <a:solidFill>
                        <a:srgbClr val="0070C0"/>
                      </a:solidFill>
                      <a:prstDash val="solid"/>
                      <a:round/>
                      <a:headEnd len="sm" w="sm" type="none"/>
                      <a:tailEnd len="sm" w="sm" type="none"/>
                    </a:lnL>
                    <a:lnR cap="flat" cmpd="sng" w="28575">
                      <a:solidFill>
                        <a:srgbClr val="FF0000"/>
                      </a:solidFill>
                      <a:prstDash val="solid"/>
                      <a:round/>
                      <a:headEnd len="sm" w="sm" type="none"/>
                      <a:tailEnd len="sm" w="sm" type="none"/>
                    </a:lnR>
                    <a:lnT cap="flat" cmpd="sng" w="19050">
                      <a:solidFill>
                        <a:srgbClr val="0070C0"/>
                      </a:solidFill>
                      <a:prstDash val="solid"/>
                      <a:round/>
                      <a:headEnd len="sm" w="sm" type="none"/>
                      <a:tailEnd len="sm" w="sm" type="none"/>
                    </a:lnT>
                    <a:lnB cap="flat" cmpd="sng" w="19050">
                      <a:solidFill>
                        <a:srgbClr val="0070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r>
              <a:tr h="4051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19050">
                      <a:solidFill>
                        <a:srgbClr val="0070C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19050">
                      <a:solidFill>
                        <a:srgbClr val="0070C0"/>
                      </a:solidFill>
                      <a:prstDash val="solid"/>
                      <a:round/>
                      <a:headEnd len="sm" w="sm" type="none"/>
                      <a:tailEnd len="sm" w="sm" type="none"/>
                    </a:lnL>
                    <a:lnR cap="flat" cmpd="sng" w="28575">
                      <a:solidFill>
                        <a:srgbClr val="FF0000"/>
                      </a:solidFill>
                      <a:prstDash val="solid"/>
                      <a:round/>
                      <a:headEnd len="sm" w="sm" type="none"/>
                      <a:tailEnd len="sm" w="sm" type="none"/>
                    </a:lnR>
                    <a:lnT cap="flat" cmpd="sng" w="19050">
                      <a:solidFill>
                        <a:srgbClr val="0070C0"/>
                      </a:solidFill>
                      <a:prstDash val="solid"/>
                      <a:round/>
                      <a:headEnd len="sm" w="sm" type="none"/>
                      <a:tailEnd len="sm" w="sm" type="none"/>
                    </a:lnT>
                    <a:lnB cap="flat" cmpd="sng" w="19050">
                      <a:solidFill>
                        <a:srgbClr val="0070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19050">
                      <a:solidFill>
                        <a:srgbClr val="0070C0"/>
                      </a:solidFill>
                      <a:prstDash val="solid"/>
                      <a:round/>
                      <a:headEnd len="sm" w="sm" type="none"/>
                      <a:tailEnd len="sm" w="sm" type="none"/>
                    </a:lnR>
                    <a:lnT cap="flat" cmpd="sng" w="28575">
                      <a:solidFill>
                        <a:srgbClr val="FF0000"/>
                      </a:solidFill>
                      <a:prstDash val="solid"/>
                      <a:round/>
                      <a:headEnd len="sm" w="sm" type="none"/>
                      <a:tailEnd len="sm" w="sm" type="none"/>
                    </a:lnT>
                    <a:lnB cap="flat" cmpd="sng" w="19050">
                      <a:solidFill>
                        <a:srgbClr val="0070C0"/>
                      </a:solidFill>
                      <a:prstDash val="solid"/>
                      <a:round/>
                      <a:headEnd len="sm" w="sm" type="none"/>
                      <a:tailEnd len="sm" w="sm" type="none"/>
                    </a:lnB>
                  </a:tcPr>
                </a:tc>
              </a:tr>
            </a:tbl>
          </a:graphicData>
        </a:graphic>
      </p:graphicFrame>
      <p:sp>
        <p:nvSpPr>
          <p:cNvPr id="385" name="Google Shape;385;p1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5"/>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Sobel filter</a:t>
            </a:r>
            <a:endParaRPr/>
          </a:p>
        </p:txBody>
      </p:sp>
      <p:sp>
        <p:nvSpPr>
          <p:cNvPr id="392" name="Google Shape;392;p15"/>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5"/>
          <p:cNvSpPr txBox="1"/>
          <p:nvPr/>
        </p:nvSpPr>
        <p:spPr>
          <a:xfrm>
            <a:off x="162117" y="1402480"/>
            <a:ext cx="8819765" cy="3312396"/>
          </a:xfrm>
          <a:prstGeom prst="rect">
            <a:avLst/>
          </a:prstGeom>
          <a:blipFill rotWithShape="1">
            <a:blip r:embed="rId3">
              <a:alphaModFix/>
            </a:blip>
            <a:stretch>
              <a:fillRect b="0" l="0" r="-552"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aphicFrame>
        <p:nvGraphicFramePr>
          <p:cNvPr id="394" name="Google Shape;394;p15"/>
          <p:cNvGraphicFramePr/>
          <p:nvPr/>
        </p:nvGraphicFramePr>
        <p:xfrm>
          <a:off x="1201871" y="3140324"/>
          <a:ext cx="3000000" cy="3000000"/>
        </p:xfrm>
        <a:graphic>
          <a:graphicData uri="http://schemas.openxmlformats.org/drawingml/2006/table">
            <a:tbl>
              <a:tblPr bandRow="1" firstRow="1">
                <a:noFill/>
                <a:tableStyleId>{B1AC595A-820A-43E1-99FD-1269897609F5}</a:tableStyleId>
              </a:tblPr>
              <a:tblGrid>
                <a:gridCol w="701450"/>
                <a:gridCol w="701450"/>
                <a:gridCol w="701450"/>
                <a:gridCol w="701450"/>
              </a:tblGrid>
              <a:tr h="365925">
                <a:tc>
                  <a:txBody>
                    <a:bodyPr/>
                    <a:lstStyle/>
                    <a:p>
                      <a:pPr indent="0" lvl="0" marL="0" marR="0" rtl="0" algn="ctr">
                        <a:lnSpc>
                          <a:spcPct val="100000"/>
                        </a:lnSpc>
                        <a:spcBef>
                          <a:spcPts val="0"/>
                        </a:spcBef>
                        <a:spcAft>
                          <a:spcPts val="0"/>
                        </a:spcAft>
                        <a:buNone/>
                      </a:pPr>
                      <a:r>
                        <a:t/>
                      </a:r>
                      <a:endParaRPr sz="1600" u="none" cap="none" strike="noStrike">
                        <a:solidFill>
                          <a:srgbClr val="FEFEFE"/>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0000"/>
                      </a:solidFill>
                      <a:prstDash val="solid"/>
                      <a:round/>
                      <a:headEnd len="sm" w="sm" type="none"/>
                      <a:tailEnd len="sm" w="sm" type="none"/>
                    </a:lnB>
                  </a:tcPr>
                </a:tc>
              </a:tr>
              <a:tr h="3659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rgbClr val="FF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r>
              <a:tr h="3659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rgbClr val="FF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r>
              <a:tr h="3659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rgbClr val="FF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r>
            </a:tbl>
          </a:graphicData>
        </a:graphic>
      </p:graphicFrame>
      <p:sp>
        <p:nvSpPr>
          <p:cNvPr id="395" name="Google Shape;395;p1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6"/>
          <p:cNvSpPr txBox="1"/>
          <p:nvPr>
            <p:ph type="title"/>
          </p:nvPr>
        </p:nvSpPr>
        <p:spPr>
          <a:xfrm>
            <a:off x="713250" y="390244"/>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Sobel filter</a:t>
            </a:r>
            <a:endParaRPr/>
          </a:p>
        </p:txBody>
      </p:sp>
      <p:sp>
        <p:nvSpPr>
          <p:cNvPr id="402" name="Google Shape;402;p16"/>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6"/>
          <p:cNvSpPr txBox="1"/>
          <p:nvPr/>
        </p:nvSpPr>
        <p:spPr>
          <a:xfrm>
            <a:off x="0" y="644941"/>
            <a:ext cx="9005348" cy="463429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04" name="Google Shape;404;p16"/>
          <p:cNvSpPr/>
          <p:nvPr/>
        </p:nvSpPr>
        <p:spPr>
          <a:xfrm>
            <a:off x="1041851" y="2051212"/>
            <a:ext cx="609022" cy="841050"/>
          </a:xfrm>
          <a:prstGeom prst="rect">
            <a:avLst/>
          </a:prstGeom>
          <a:gradFill>
            <a:gsLst>
              <a:gs pos="0">
                <a:srgbClr val="FEFEFE"/>
              </a:gs>
              <a:gs pos="74000">
                <a:schemeClr val="lt1"/>
              </a:gs>
              <a:gs pos="83000">
                <a:schemeClr val="lt1"/>
              </a:gs>
              <a:gs pos="100000">
                <a:schemeClr val="lt1"/>
              </a:gs>
            </a:gsLst>
            <a:lin ang="0" scaled="0"/>
          </a:gra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16"/>
          <p:cNvSpPr/>
          <p:nvPr/>
        </p:nvSpPr>
        <p:spPr>
          <a:xfrm rot="5400000">
            <a:off x="1081775" y="3140657"/>
            <a:ext cx="849878" cy="929727"/>
          </a:xfrm>
          <a:prstGeom prst="rect">
            <a:avLst/>
          </a:prstGeom>
          <a:gradFill>
            <a:gsLst>
              <a:gs pos="0">
                <a:srgbClr val="FEFEFE"/>
              </a:gs>
              <a:gs pos="74000">
                <a:schemeClr val="lt1"/>
              </a:gs>
              <a:gs pos="83000">
                <a:schemeClr val="lt1"/>
              </a:gs>
              <a:gs pos="100000">
                <a:schemeClr val="lt1"/>
              </a:gs>
            </a:gsLst>
            <a:lin ang="0" scaled="0"/>
          </a:gra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06" name="Google Shape;406;p16"/>
          <p:cNvCxnSpPr/>
          <p:nvPr/>
        </p:nvCxnSpPr>
        <p:spPr>
          <a:xfrm>
            <a:off x="1286698" y="2473505"/>
            <a:ext cx="728349" cy="0"/>
          </a:xfrm>
          <a:prstGeom prst="straightConnector1">
            <a:avLst/>
          </a:prstGeom>
          <a:noFill/>
          <a:ln cap="flat" cmpd="sng" w="38100">
            <a:solidFill>
              <a:srgbClr val="FF0000"/>
            </a:solidFill>
            <a:prstDash val="solid"/>
            <a:round/>
            <a:headEnd len="med" w="med" type="oval"/>
            <a:tailEnd len="med" w="med" type="triangle"/>
          </a:ln>
        </p:spPr>
      </p:cxnSp>
      <p:cxnSp>
        <p:nvCxnSpPr>
          <p:cNvPr id="407" name="Google Shape;407;p16"/>
          <p:cNvCxnSpPr/>
          <p:nvPr/>
        </p:nvCxnSpPr>
        <p:spPr>
          <a:xfrm>
            <a:off x="1529431" y="3411258"/>
            <a:ext cx="0" cy="746405"/>
          </a:xfrm>
          <a:prstGeom prst="straightConnector1">
            <a:avLst/>
          </a:prstGeom>
          <a:noFill/>
          <a:ln cap="flat" cmpd="sng" w="38100">
            <a:solidFill>
              <a:srgbClr val="FF0000"/>
            </a:solidFill>
            <a:prstDash val="solid"/>
            <a:round/>
            <a:headEnd len="med" w="med" type="oval"/>
            <a:tailEnd len="med" w="med" type="triangle"/>
          </a:ln>
        </p:spPr>
      </p:cxnSp>
      <p:cxnSp>
        <p:nvCxnSpPr>
          <p:cNvPr id="408" name="Google Shape;408;p16"/>
          <p:cNvCxnSpPr/>
          <p:nvPr/>
        </p:nvCxnSpPr>
        <p:spPr>
          <a:xfrm>
            <a:off x="1419610" y="2051212"/>
            <a:ext cx="0" cy="841050"/>
          </a:xfrm>
          <a:prstGeom prst="straightConnector1">
            <a:avLst/>
          </a:prstGeom>
          <a:noFill/>
          <a:ln cap="flat" cmpd="sng" w="38100">
            <a:solidFill>
              <a:srgbClr val="0070C0"/>
            </a:solidFill>
            <a:prstDash val="solid"/>
            <a:round/>
            <a:headEnd len="sm" w="sm" type="none"/>
            <a:tailEnd len="sm" w="sm" type="none"/>
          </a:ln>
        </p:spPr>
      </p:cxnSp>
      <p:cxnSp>
        <p:nvCxnSpPr>
          <p:cNvPr id="409" name="Google Shape;409;p16"/>
          <p:cNvCxnSpPr/>
          <p:nvPr/>
        </p:nvCxnSpPr>
        <p:spPr>
          <a:xfrm rot="10800000">
            <a:off x="994341" y="3758953"/>
            <a:ext cx="977237" cy="0"/>
          </a:xfrm>
          <a:prstGeom prst="straightConnector1">
            <a:avLst/>
          </a:prstGeom>
          <a:noFill/>
          <a:ln cap="flat" cmpd="sng" w="38100">
            <a:solidFill>
              <a:srgbClr val="0070C0"/>
            </a:solidFill>
            <a:prstDash val="solid"/>
            <a:round/>
            <a:headEnd len="sm" w="sm" type="none"/>
            <a:tailEnd len="sm" w="sm" type="none"/>
          </a:ln>
        </p:spPr>
      </p:cxnSp>
      <p:sp>
        <p:nvSpPr>
          <p:cNvPr id="410" name="Google Shape;410;p1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7"/>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Sobel filter</a:t>
            </a:r>
            <a:endParaRPr/>
          </a:p>
        </p:txBody>
      </p:sp>
      <p:sp>
        <p:nvSpPr>
          <p:cNvPr id="417" name="Google Shape;417;p17"/>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7"/>
          <p:cNvSpPr txBox="1"/>
          <p:nvPr/>
        </p:nvSpPr>
        <p:spPr>
          <a:xfrm>
            <a:off x="139187" y="1339951"/>
            <a:ext cx="9090790" cy="331305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19" name="Google Shape;419;p17"/>
          <p:cNvSpPr txBox="1"/>
          <p:nvPr/>
        </p:nvSpPr>
        <p:spPr>
          <a:xfrm>
            <a:off x="1247811" y="2688575"/>
            <a:ext cx="2397289" cy="122469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20" name="Google Shape;420;p17"/>
          <p:cNvSpPr txBox="1"/>
          <p:nvPr/>
        </p:nvSpPr>
        <p:spPr>
          <a:xfrm>
            <a:off x="3330443" y="2876673"/>
            <a:ext cx="2248678"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rgbClr val="0070C0"/>
                </a:solidFill>
                <a:latin typeface="Quattrocento Sans"/>
                <a:ea typeface="Quattrocento Sans"/>
                <a:cs typeface="Quattrocento Sans"/>
                <a:sym typeface="Quattrocento Sans"/>
              </a:rPr>
              <a:t>Zero-padding</a:t>
            </a:r>
            <a:endParaRPr/>
          </a:p>
        </p:txBody>
      </p:sp>
      <p:cxnSp>
        <p:nvCxnSpPr>
          <p:cNvPr id="421" name="Google Shape;421;p17"/>
          <p:cNvCxnSpPr/>
          <p:nvPr/>
        </p:nvCxnSpPr>
        <p:spPr>
          <a:xfrm>
            <a:off x="3450234" y="3361077"/>
            <a:ext cx="2243532" cy="0"/>
          </a:xfrm>
          <a:prstGeom prst="straightConnector1">
            <a:avLst/>
          </a:prstGeom>
          <a:noFill/>
          <a:ln cap="flat" cmpd="sng" w="38100">
            <a:solidFill>
              <a:srgbClr val="0070C0"/>
            </a:solidFill>
            <a:prstDash val="solid"/>
            <a:round/>
            <a:headEnd len="sm" w="sm" type="none"/>
            <a:tailEnd len="med" w="med" type="stealth"/>
          </a:ln>
        </p:spPr>
      </p:cxnSp>
      <p:sp>
        <p:nvSpPr>
          <p:cNvPr id="422" name="Google Shape;422;p17"/>
          <p:cNvSpPr txBox="1"/>
          <p:nvPr/>
        </p:nvSpPr>
        <p:spPr>
          <a:xfrm>
            <a:off x="5227592" y="2447996"/>
            <a:ext cx="3693228" cy="170585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23" name="Google Shape;423;p1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8"/>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Sobel filter</a:t>
            </a:r>
            <a:endParaRPr/>
          </a:p>
        </p:txBody>
      </p:sp>
      <p:sp>
        <p:nvSpPr>
          <p:cNvPr id="430" name="Google Shape;430;p18"/>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8"/>
          <p:cNvSpPr txBox="1"/>
          <p:nvPr/>
        </p:nvSpPr>
        <p:spPr>
          <a:xfrm>
            <a:off x="-369298" y="2306372"/>
            <a:ext cx="2654329" cy="108311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2" name="Google Shape;432;p18"/>
          <p:cNvSpPr txBox="1"/>
          <p:nvPr/>
        </p:nvSpPr>
        <p:spPr>
          <a:xfrm>
            <a:off x="1813929" y="2166654"/>
            <a:ext cx="3312368" cy="150413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33" name="Google Shape;433;p18"/>
          <p:cNvCxnSpPr/>
          <p:nvPr/>
        </p:nvCxnSpPr>
        <p:spPr>
          <a:xfrm>
            <a:off x="1813929" y="2918719"/>
            <a:ext cx="471102" cy="0"/>
          </a:xfrm>
          <a:prstGeom prst="straightConnector1">
            <a:avLst/>
          </a:prstGeom>
          <a:noFill/>
          <a:ln cap="flat" cmpd="sng" w="38100">
            <a:solidFill>
              <a:srgbClr val="0070C0"/>
            </a:solidFill>
            <a:prstDash val="solid"/>
            <a:round/>
            <a:headEnd len="sm" w="sm" type="none"/>
            <a:tailEnd len="med" w="med" type="stealth"/>
          </a:ln>
        </p:spPr>
      </p:cxnSp>
      <p:sp>
        <p:nvSpPr>
          <p:cNvPr id="434" name="Google Shape;434;p18"/>
          <p:cNvSpPr txBox="1"/>
          <p:nvPr/>
        </p:nvSpPr>
        <p:spPr>
          <a:xfrm>
            <a:off x="5660882" y="1152609"/>
            <a:ext cx="2769868" cy="108311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5" name="Google Shape;435;p18"/>
          <p:cNvSpPr txBox="1"/>
          <p:nvPr/>
        </p:nvSpPr>
        <p:spPr>
          <a:xfrm>
            <a:off x="5470706" y="2952535"/>
            <a:ext cx="3516316" cy="108311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6" name="Google Shape;436;p18"/>
          <p:cNvSpPr txBox="1"/>
          <p:nvPr/>
        </p:nvSpPr>
        <p:spPr>
          <a:xfrm>
            <a:off x="3038260" y="1184156"/>
            <a:ext cx="2769868" cy="66210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7" name="Google Shape;437;p18"/>
          <p:cNvSpPr txBox="1"/>
          <p:nvPr/>
        </p:nvSpPr>
        <p:spPr>
          <a:xfrm>
            <a:off x="3264039" y="3781117"/>
            <a:ext cx="3232985" cy="660694"/>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38" name="Google Shape;438;p18"/>
          <p:cNvCxnSpPr/>
          <p:nvPr/>
        </p:nvCxnSpPr>
        <p:spPr>
          <a:xfrm flipH="1" rot="10800000">
            <a:off x="4927046" y="1632921"/>
            <a:ext cx="1087200" cy="896700"/>
          </a:xfrm>
          <a:prstGeom prst="bentConnector3">
            <a:avLst>
              <a:gd fmla="val 50006" name="adj1"/>
            </a:avLst>
          </a:prstGeom>
          <a:noFill/>
          <a:ln cap="flat" cmpd="sng" w="38100">
            <a:solidFill>
              <a:srgbClr val="0070C0"/>
            </a:solidFill>
            <a:prstDash val="solid"/>
            <a:round/>
            <a:headEnd len="sm" w="sm" type="none"/>
            <a:tailEnd len="med" w="med" type="stealth"/>
          </a:ln>
        </p:spPr>
      </p:cxnSp>
      <p:cxnSp>
        <p:nvCxnSpPr>
          <p:cNvPr id="439" name="Google Shape;439;p18"/>
          <p:cNvCxnSpPr/>
          <p:nvPr/>
        </p:nvCxnSpPr>
        <p:spPr>
          <a:xfrm>
            <a:off x="4880532" y="2529621"/>
            <a:ext cx="1180200" cy="996900"/>
          </a:xfrm>
          <a:prstGeom prst="bentConnector3">
            <a:avLst>
              <a:gd fmla="val 50006" name="adj1"/>
            </a:avLst>
          </a:prstGeom>
          <a:noFill/>
          <a:ln cap="flat" cmpd="sng" w="38100">
            <a:solidFill>
              <a:srgbClr val="0070C0"/>
            </a:solidFill>
            <a:prstDash val="solid"/>
            <a:round/>
            <a:headEnd len="sm" w="sm" type="none"/>
            <a:tailEnd len="med" w="med" type="stealth"/>
          </a:ln>
        </p:spPr>
      </p:cxnSp>
      <p:sp>
        <p:nvSpPr>
          <p:cNvPr id="440" name="Google Shape;440;p1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9"/>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Sobel filter</a:t>
            </a:r>
            <a:endParaRPr/>
          </a:p>
        </p:txBody>
      </p:sp>
      <p:sp>
        <p:nvSpPr>
          <p:cNvPr id="447" name="Google Shape;447;p19"/>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8" name="Google Shape;448;p19"/>
          <p:cNvPicPr preferRelativeResize="0"/>
          <p:nvPr/>
        </p:nvPicPr>
        <p:blipFill rotWithShape="1">
          <a:blip r:embed="rId3">
            <a:alphaModFix/>
          </a:blip>
          <a:srcRect b="0" l="0" r="0" t="0"/>
          <a:stretch/>
        </p:blipFill>
        <p:spPr>
          <a:xfrm>
            <a:off x="257175" y="1406686"/>
            <a:ext cx="8173575" cy="2722005"/>
          </a:xfrm>
          <a:prstGeom prst="rect">
            <a:avLst/>
          </a:prstGeom>
          <a:noFill/>
          <a:ln>
            <a:noFill/>
          </a:ln>
        </p:spPr>
      </p:pic>
      <p:sp>
        <p:nvSpPr>
          <p:cNvPr id="449" name="Google Shape;449;p1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
          <p:cNvSpPr/>
          <p:nvPr/>
        </p:nvSpPr>
        <p:spPr>
          <a:xfrm rot="2700000">
            <a:off x="4733881" y="1784355"/>
            <a:ext cx="626638" cy="626638"/>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
          <p:cNvSpPr/>
          <p:nvPr/>
        </p:nvSpPr>
        <p:spPr>
          <a:xfrm rot="2700000">
            <a:off x="875131" y="1784355"/>
            <a:ext cx="626638" cy="626638"/>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
          <p:cNvSpPr/>
          <p:nvPr/>
        </p:nvSpPr>
        <p:spPr>
          <a:xfrm rot="2700000">
            <a:off x="4733881" y="3336980"/>
            <a:ext cx="626638" cy="626638"/>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
          <p:cNvSpPr/>
          <p:nvPr/>
        </p:nvSpPr>
        <p:spPr>
          <a:xfrm rot="2700000">
            <a:off x="875106" y="3336980"/>
            <a:ext cx="626638" cy="626638"/>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txBox="1"/>
          <p:nvPr>
            <p:ph idx="15"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OVERVIEW</a:t>
            </a:r>
            <a:endParaRPr/>
          </a:p>
        </p:txBody>
      </p:sp>
      <p:sp>
        <p:nvSpPr>
          <p:cNvPr id="235" name="Google Shape;235;p2"/>
          <p:cNvSpPr txBox="1"/>
          <p:nvPr>
            <p:ph type="title"/>
          </p:nvPr>
        </p:nvSpPr>
        <p:spPr>
          <a:xfrm>
            <a:off x="890553" y="1835632"/>
            <a:ext cx="595800" cy="52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a:t>1</a:t>
            </a:r>
            <a:endParaRPr/>
          </a:p>
        </p:txBody>
      </p:sp>
      <p:sp>
        <p:nvSpPr>
          <p:cNvPr id="236" name="Google Shape;236;p2"/>
          <p:cNvSpPr txBox="1"/>
          <p:nvPr>
            <p:ph idx="1" type="subTitle"/>
          </p:nvPr>
        </p:nvSpPr>
        <p:spPr>
          <a:xfrm>
            <a:off x="1661486" y="1541050"/>
            <a:ext cx="2912700" cy="63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EDGE DETECTION</a:t>
            </a:r>
            <a:endParaRPr/>
          </a:p>
        </p:txBody>
      </p:sp>
      <p:sp>
        <p:nvSpPr>
          <p:cNvPr id="237" name="Google Shape;237;p2"/>
          <p:cNvSpPr txBox="1"/>
          <p:nvPr>
            <p:ph idx="3" type="subTitle"/>
          </p:nvPr>
        </p:nvSpPr>
        <p:spPr>
          <a:xfrm>
            <a:off x="5520230" y="1541050"/>
            <a:ext cx="3092827" cy="63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PHOTO SKETCHING</a:t>
            </a:r>
            <a:endParaRPr/>
          </a:p>
        </p:txBody>
      </p:sp>
      <p:sp>
        <p:nvSpPr>
          <p:cNvPr id="238" name="Google Shape;238;p2"/>
          <p:cNvSpPr txBox="1"/>
          <p:nvPr>
            <p:ph idx="4" type="title"/>
          </p:nvPr>
        </p:nvSpPr>
        <p:spPr>
          <a:xfrm>
            <a:off x="4749303" y="1835632"/>
            <a:ext cx="595800" cy="52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a:t>2</a:t>
            </a:r>
            <a:endParaRPr/>
          </a:p>
        </p:txBody>
      </p:sp>
      <p:sp>
        <p:nvSpPr>
          <p:cNvPr id="239" name="Google Shape;239;p2"/>
          <p:cNvSpPr txBox="1"/>
          <p:nvPr>
            <p:ph idx="6" type="subTitle"/>
          </p:nvPr>
        </p:nvSpPr>
        <p:spPr>
          <a:xfrm>
            <a:off x="1661486" y="3103078"/>
            <a:ext cx="2912700" cy="63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TEAMWORS</a:t>
            </a:r>
            <a:endParaRPr/>
          </a:p>
        </p:txBody>
      </p:sp>
      <p:sp>
        <p:nvSpPr>
          <p:cNvPr id="240" name="Google Shape;240;p2"/>
          <p:cNvSpPr txBox="1"/>
          <p:nvPr>
            <p:ph idx="7" type="title"/>
          </p:nvPr>
        </p:nvSpPr>
        <p:spPr>
          <a:xfrm>
            <a:off x="890553" y="3388249"/>
            <a:ext cx="595800" cy="52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a:t>3</a:t>
            </a:r>
            <a:endParaRPr/>
          </a:p>
        </p:txBody>
      </p:sp>
      <p:sp>
        <p:nvSpPr>
          <p:cNvPr id="241" name="Google Shape;241;p2"/>
          <p:cNvSpPr txBox="1"/>
          <p:nvPr>
            <p:ph idx="9" type="subTitle"/>
          </p:nvPr>
        </p:nvSpPr>
        <p:spPr>
          <a:xfrm>
            <a:off x="5520231" y="3103078"/>
            <a:ext cx="2912700" cy="63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Conclusions</a:t>
            </a:r>
            <a:endParaRPr/>
          </a:p>
        </p:txBody>
      </p:sp>
      <p:sp>
        <p:nvSpPr>
          <p:cNvPr id="242" name="Google Shape;242;p2"/>
          <p:cNvSpPr txBox="1"/>
          <p:nvPr>
            <p:ph idx="13" type="title"/>
          </p:nvPr>
        </p:nvSpPr>
        <p:spPr>
          <a:xfrm>
            <a:off x="4749303" y="3388249"/>
            <a:ext cx="595800" cy="52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a:t>4</a:t>
            </a:r>
            <a:endParaRPr/>
          </a:p>
        </p:txBody>
      </p:sp>
      <p:sp>
        <p:nvSpPr>
          <p:cNvPr id="243" name="Google Shape;243;p2"/>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4" name="Google Shape;244;p2"/>
          <p:cNvPicPr preferRelativeResize="0"/>
          <p:nvPr/>
        </p:nvPicPr>
        <p:blipFill rotWithShape="1">
          <a:blip r:embed="rId3">
            <a:alphaModFix/>
          </a:blip>
          <a:srcRect b="0" l="16415" r="16414" t="0"/>
          <a:stretch/>
        </p:blipFill>
        <p:spPr>
          <a:xfrm>
            <a:off x="5964391" y="-2017322"/>
            <a:ext cx="2922287" cy="2899831"/>
          </a:xfrm>
          <a:prstGeom prst="flowChartDecision">
            <a:avLst/>
          </a:prstGeom>
          <a:noFill/>
          <a:ln>
            <a:noFill/>
          </a:ln>
        </p:spPr>
      </p:pic>
      <p:sp>
        <p:nvSpPr>
          <p:cNvPr id="245" name="Google Shape;245;p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0"/>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Laplacian filter</a:t>
            </a:r>
            <a:endParaRPr/>
          </a:p>
        </p:txBody>
      </p:sp>
      <p:sp>
        <p:nvSpPr>
          <p:cNvPr id="456" name="Google Shape;456;p20"/>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0"/>
          <p:cNvSpPr txBox="1"/>
          <p:nvPr/>
        </p:nvSpPr>
        <p:spPr>
          <a:xfrm>
            <a:off x="807244" y="1174209"/>
            <a:ext cx="7308056" cy="361538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58" name="Google Shape;458;p2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1"/>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Laplacian filter</a:t>
            </a:r>
            <a:endParaRPr/>
          </a:p>
        </p:txBody>
      </p:sp>
      <p:sp>
        <p:nvSpPr>
          <p:cNvPr id="465" name="Google Shape;465;p21"/>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6" name="Google Shape;466;p21"/>
          <p:cNvPicPr preferRelativeResize="0"/>
          <p:nvPr/>
        </p:nvPicPr>
        <p:blipFill rotWithShape="1">
          <a:blip r:embed="rId3">
            <a:alphaModFix/>
          </a:blip>
          <a:srcRect b="0" l="0" r="0" t="9108"/>
          <a:stretch/>
        </p:blipFill>
        <p:spPr>
          <a:xfrm>
            <a:off x="570238" y="2051876"/>
            <a:ext cx="2477929" cy="1445597"/>
          </a:xfrm>
          <a:prstGeom prst="rect">
            <a:avLst/>
          </a:prstGeom>
          <a:noFill/>
          <a:ln>
            <a:noFill/>
          </a:ln>
        </p:spPr>
      </p:pic>
      <p:pic>
        <p:nvPicPr>
          <p:cNvPr id="467" name="Google Shape;467;p21"/>
          <p:cNvPicPr preferRelativeResize="0"/>
          <p:nvPr/>
        </p:nvPicPr>
        <p:blipFill rotWithShape="1">
          <a:blip r:embed="rId4">
            <a:alphaModFix/>
          </a:blip>
          <a:srcRect b="0" l="0" r="0" t="9671"/>
          <a:stretch/>
        </p:blipFill>
        <p:spPr>
          <a:xfrm>
            <a:off x="3514391" y="2097977"/>
            <a:ext cx="2385727" cy="1353394"/>
          </a:xfrm>
          <a:prstGeom prst="rect">
            <a:avLst/>
          </a:prstGeom>
          <a:noFill/>
          <a:ln>
            <a:noFill/>
          </a:ln>
        </p:spPr>
      </p:pic>
      <p:pic>
        <p:nvPicPr>
          <p:cNvPr id="468" name="Google Shape;468;p21"/>
          <p:cNvPicPr preferRelativeResize="0"/>
          <p:nvPr/>
        </p:nvPicPr>
        <p:blipFill rotWithShape="1">
          <a:blip r:embed="rId5">
            <a:alphaModFix/>
          </a:blip>
          <a:srcRect b="0" l="0" r="0" t="0"/>
          <a:stretch/>
        </p:blipFill>
        <p:spPr>
          <a:xfrm>
            <a:off x="6232231" y="2140785"/>
            <a:ext cx="2570131" cy="1267778"/>
          </a:xfrm>
          <a:prstGeom prst="rect">
            <a:avLst/>
          </a:prstGeom>
          <a:noFill/>
          <a:ln>
            <a:noFill/>
          </a:ln>
        </p:spPr>
      </p:pic>
      <p:sp>
        <p:nvSpPr>
          <p:cNvPr id="469" name="Google Shape;469;p21"/>
          <p:cNvSpPr txBox="1"/>
          <p:nvPr/>
        </p:nvSpPr>
        <p:spPr>
          <a:xfrm>
            <a:off x="1114425" y="1528763"/>
            <a:ext cx="29289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3 loại hạt nhân thường dùng: </a:t>
            </a:r>
            <a:endParaRPr/>
          </a:p>
        </p:txBody>
      </p:sp>
      <p:sp>
        <p:nvSpPr>
          <p:cNvPr id="470" name="Google Shape;470;p2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2"/>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Laplacian filter</a:t>
            </a:r>
            <a:endParaRPr/>
          </a:p>
        </p:txBody>
      </p:sp>
      <p:sp>
        <p:nvSpPr>
          <p:cNvPr id="477" name="Google Shape;477;p22"/>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2"/>
          <p:cNvSpPr txBox="1"/>
          <p:nvPr/>
        </p:nvSpPr>
        <p:spPr>
          <a:xfrm>
            <a:off x="713250" y="1420982"/>
            <a:ext cx="3625804" cy="20621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Nhược điểm :</a:t>
            </a:r>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Nhạy cảm với nhiễu </a:t>
            </a:r>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Các đường biên thu được thường kém ổn định</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Khắc phục :</a:t>
            </a:r>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Dùng thêm hàm Gauss để làm mịn  cho ảnh ( làm trơn ảnh )</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479" name="Google Shape;479;p2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pic>
        <p:nvPicPr>
          <p:cNvPr id="480" name="Google Shape;480;p22"/>
          <p:cNvPicPr preferRelativeResize="0"/>
          <p:nvPr/>
        </p:nvPicPr>
        <p:blipFill rotWithShape="1">
          <a:blip r:embed="rId3">
            <a:alphaModFix/>
          </a:blip>
          <a:srcRect b="0" l="0" r="0" t="0"/>
          <a:stretch/>
        </p:blipFill>
        <p:spPr>
          <a:xfrm>
            <a:off x="5461773" y="213881"/>
            <a:ext cx="2732162" cy="1806134"/>
          </a:xfrm>
          <a:prstGeom prst="rect">
            <a:avLst/>
          </a:prstGeom>
          <a:noFill/>
          <a:ln>
            <a:noFill/>
          </a:ln>
        </p:spPr>
      </p:pic>
      <p:pic>
        <p:nvPicPr>
          <p:cNvPr id="481" name="Google Shape;481;p22"/>
          <p:cNvPicPr preferRelativeResize="0"/>
          <p:nvPr/>
        </p:nvPicPr>
        <p:blipFill rotWithShape="1">
          <a:blip r:embed="rId4">
            <a:alphaModFix/>
          </a:blip>
          <a:srcRect b="0" l="0" r="0" t="0"/>
          <a:stretch/>
        </p:blipFill>
        <p:spPr>
          <a:xfrm>
            <a:off x="5461773" y="2521740"/>
            <a:ext cx="2732162" cy="1803534"/>
          </a:xfrm>
          <a:prstGeom prst="rect">
            <a:avLst/>
          </a:prstGeom>
          <a:noFill/>
          <a:ln>
            <a:noFill/>
          </a:ln>
        </p:spPr>
      </p:pic>
      <p:sp>
        <p:nvSpPr>
          <p:cNvPr id="482" name="Google Shape;482;p22"/>
          <p:cNvSpPr txBox="1"/>
          <p:nvPr/>
        </p:nvSpPr>
        <p:spPr>
          <a:xfrm>
            <a:off x="6366933" y="2106507"/>
            <a:ext cx="13388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Original image</a:t>
            </a:r>
            <a:endParaRPr/>
          </a:p>
        </p:txBody>
      </p:sp>
      <p:sp>
        <p:nvSpPr>
          <p:cNvPr id="483" name="Google Shape;483;p22"/>
          <p:cNvSpPr txBox="1"/>
          <p:nvPr/>
        </p:nvSpPr>
        <p:spPr>
          <a:xfrm>
            <a:off x="6302587" y="4432730"/>
            <a:ext cx="12586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Output image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3"/>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Laplacian filter</a:t>
            </a:r>
            <a:endParaRPr/>
          </a:p>
        </p:txBody>
      </p:sp>
      <p:sp>
        <p:nvSpPr>
          <p:cNvPr id="490" name="Google Shape;490;p23"/>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3"/>
          <p:cNvSpPr txBox="1"/>
          <p:nvPr/>
        </p:nvSpPr>
        <p:spPr>
          <a:xfrm>
            <a:off x="713250" y="1420982"/>
            <a:ext cx="3625804"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Lexend Deca"/>
                <a:ea typeface="Lexend Deca"/>
                <a:cs typeface="Lexend Deca"/>
                <a:sym typeface="Lexend Deca"/>
              </a:rPr>
              <a:t>Gaussian</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1"/>
                </a:solidFill>
                <a:latin typeface="Lexend Deca"/>
                <a:ea typeface="Lexend Deca"/>
                <a:cs typeface="Lexend Deca"/>
                <a:sym typeface="Lexend Deca"/>
              </a:rPr>
              <a:t>Làm mịn (làm mờ) ảnh</a:t>
            </a:r>
            <a:endParaRPr b="0" i="0" sz="1600" u="none" cap="none" strike="noStrike">
              <a:solidFill>
                <a:schemeClr val="dk1"/>
              </a:solidFill>
              <a:latin typeface="Lexend Deca"/>
              <a:ea typeface="Lexend Deca"/>
              <a:cs typeface="Lexend Deca"/>
              <a:sym typeface="Lexend Deca"/>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1"/>
                </a:solidFill>
                <a:latin typeface="Lexend Deca"/>
                <a:ea typeface="Lexend Deca"/>
                <a:cs typeface="Lexend Deca"/>
                <a:sym typeface="Lexend Deca"/>
              </a:rPr>
              <a:t>Tác dụng loại bỏ được đa số điểm nhiễu</a:t>
            </a:r>
            <a:endParaRPr b="0" i="0" sz="1600" u="none" cap="none" strike="noStrike">
              <a:solidFill>
                <a:schemeClr val="dk1"/>
              </a:solidFill>
              <a:latin typeface="Lexend Deca"/>
              <a:ea typeface="Lexend Deca"/>
              <a:cs typeface="Lexend Deca"/>
              <a:sym typeface="Lexend Deca"/>
            </a:endParaRPr>
          </a:p>
          <a:p>
            <a:pPr indent="0" lvl="0" marL="0" marR="0" rtl="0" algn="l">
              <a:lnSpc>
                <a:spcPct val="100000"/>
              </a:lnSpc>
              <a:spcBef>
                <a:spcPts val="0"/>
              </a:spcBef>
              <a:spcAft>
                <a:spcPts val="0"/>
              </a:spcAft>
              <a:buNone/>
            </a:pPr>
            <a:r>
              <a:t/>
            </a:r>
            <a:endParaRPr b="1" i="0" sz="2000" u="none" cap="none" strike="noStrike">
              <a:solidFill>
                <a:schemeClr val="dk1"/>
              </a:solidFill>
              <a:latin typeface="Lexend Deca"/>
              <a:ea typeface="Lexend Deca"/>
              <a:cs typeface="Lexend Deca"/>
              <a:sym typeface="Lexend Deca"/>
            </a:endParaRPr>
          </a:p>
        </p:txBody>
      </p:sp>
      <p:sp>
        <p:nvSpPr>
          <p:cNvPr id="492" name="Google Shape;492;p2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493" name="Google Shape;493;p23"/>
          <p:cNvSpPr txBox="1"/>
          <p:nvPr/>
        </p:nvSpPr>
        <p:spPr>
          <a:xfrm>
            <a:off x="6366933" y="2106507"/>
            <a:ext cx="13388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Original image</a:t>
            </a:r>
            <a:endParaRPr/>
          </a:p>
        </p:txBody>
      </p:sp>
      <p:sp>
        <p:nvSpPr>
          <p:cNvPr id="494" name="Google Shape;494;p23"/>
          <p:cNvSpPr txBox="1"/>
          <p:nvPr/>
        </p:nvSpPr>
        <p:spPr>
          <a:xfrm>
            <a:off x="6302587" y="4432730"/>
            <a:ext cx="12586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Output image</a:t>
            </a:r>
            <a:endParaRPr/>
          </a:p>
        </p:txBody>
      </p:sp>
      <p:pic>
        <p:nvPicPr>
          <p:cNvPr id="495" name="Google Shape;495;p23"/>
          <p:cNvPicPr preferRelativeResize="0"/>
          <p:nvPr/>
        </p:nvPicPr>
        <p:blipFill rotWithShape="1">
          <a:blip r:embed="rId3">
            <a:alphaModFix/>
          </a:blip>
          <a:srcRect b="0" l="0" r="0" t="0"/>
          <a:stretch/>
        </p:blipFill>
        <p:spPr>
          <a:xfrm>
            <a:off x="5554434" y="2474161"/>
            <a:ext cx="2863495" cy="1898692"/>
          </a:xfrm>
          <a:prstGeom prst="rect">
            <a:avLst/>
          </a:prstGeom>
          <a:noFill/>
          <a:ln>
            <a:noFill/>
          </a:ln>
        </p:spPr>
      </p:pic>
      <p:pic>
        <p:nvPicPr>
          <p:cNvPr descr="A picture containing tree, outdoor, person, grass&#10;&#10;Description automatically generated" id="496" name="Google Shape;496;p23"/>
          <p:cNvPicPr preferRelativeResize="0"/>
          <p:nvPr/>
        </p:nvPicPr>
        <p:blipFill rotWithShape="1">
          <a:blip r:embed="rId4">
            <a:alphaModFix/>
          </a:blip>
          <a:srcRect b="0" l="1682" r="0" t="453"/>
          <a:stretch/>
        </p:blipFill>
        <p:spPr>
          <a:xfrm>
            <a:off x="5554433" y="245642"/>
            <a:ext cx="2863494" cy="1883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4"/>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Laplacian filter</a:t>
            </a:r>
            <a:endParaRPr/>
          </a:p>
        </p:txBody>
      </p:sp>
      <p:sp>
        <p:nvSpPr>
          <p:cNvPr id="503" name="Google Shape;503;p24"/>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4"/>
          <p:cNvSpPr txBox="1"/>
          <p:nvPr/>
        </p:nvSpPr>
        <p:spPr>
          <a:xfrm>
            <a:off x="713250" y="1420982"/>
            <a:ext cx="3625804"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Lexend Deca"/>
                <a:ea typeface="Lexend Deca"/>
                <a:cs typeface="Lexend Deca"/>
                <a:sym typeface="Lexend Deca"/>
              </a:rPr>
              <a:t>Gaussian</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1"/>
                </a:solidFill>
                <a:latin typeface="Lexend Deca"/>
                <a:ea typeface="Lexend Deca"/>
                <a:cs typeface="Lexend Deca"/>
                <a:sym typeface="Lexend Deca"/>
              </a:rPr>
              <a:t>Làm mịn (làm mờ) ảnh</a:t>
            </a:r>
            <a:endParaRPr b="0" i="0" sz="1600" u="none" cap="none" strike="noStrike">
              <a:solidFill>
                <a:schemeClr val="dk1"/>
              </a:solidFill>
              <a:latin typeface="Lexend Deca"/>
              <a:ea typeface="Lexend Deca"/>
              <a:cs typeface="Lexend Deca"/>
              <a:sym typeface="Lexend Deca"/>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1"/>
                </a:solidFill>
                <a:latin typeface="Lexend Deca"/>
                <a:ea typeface="Lexend Deca"/>
                <a:cs typeface="Lexend Deca"/>
                <a:sym typeface="Lexend Deca"/>
              </a:rPr>
              <a:t>Tác dụng loại bỏ được đa số điểm nhiễu</a:t>
            </a:r>
            <a:endParaRPr b="0" i="0" sz="1600" u="none" cap="none" strike="noStrike">
              <a:solidFill>
                <a:schemeClr val="dk1"/>
              </a:solidFill>
              <a:latin typeface="Lexend Deca"/>
              <a:ea typeface="Lexend Deca"/>
              <a:cs typeface="Lexend Deca"/>
              <a:sym typeface="Lexend Deca"/>
            </a:endParaRPr>
          </a:p>
          <a:p>
            <a:pPr indent="0" lvl="0" marL="0" marR="0" rtl="0" algn="l">
              <a:lnSpc>
                <a:spcPct val="100000"/>
              </a:lnSpc>
              <a:spcBef>
                <a:spcPts val="0"/>
              </a:spcBef>
              <a:spcAft>
                <a:spcPts val="0"/>
              </a:spcAft>
              <a:buNone/>
            </a:pPr>
            <a:r>
              <a:t/>
            </a:r>
            <a:endParaRPr b="1" i="0" sz="2000" u="none" cap="none" strike="noStrike">
              <a:solidFill>
                <a:schemeClr val="dk1"/>
              </a:solidFill>
              <a:latin typeface="Lexend Deca"/>
              <a:ea typeface="Lexend Deca"/>
              <a:cs typeface="Lexend Deca"/>
              <a:sym typeface="Lexend Deca"/>
            </a:endParaRPr>
          </a:p>
        </p:txBody>
      </p:sp>
      <p:sp>
        <p:nvSpPr>
          <p:cNvPr id="505" name="Google Shape;505;p2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506" name="Google Shape;506;p24"/>
          <p:cNvSpPr txBox="1"/>
          <p:nvPr/>
        </p:nvSpPr>
        <p:spPr>
          <a:xfrm>
            <a:off x="6366933" y="2106507"/>
            <a:ext cx="13388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Original image</a:t>
            </a:r>
            <a:endParaRPr/>
          </a:p>
        </p:txBody>
      </p:sp>
      <p:sp>
        <p:nvSpPr>
          <p:cNvPr id="507" name="Google Shape;507;p24"/>
          <p:cNvSpPr txBox="1"/>
          <p:nvPr/>
        </p:nvSpPr>
        <p:spPr>
          <a:xfrm>
            <a:off x="6302587" y="4432730"/>
            <a:ext cx="12586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Output image</a:t>
            </a:r>
            <a:endParaRPr/>
          </a:p>
        </p:txBody>
      </p:sp>
      <p:pic>
        <p:nvPicPr>
          <p:cNvPr id="508" name="Google Shape;508;p24"/>
          <p:cNvPicPr preferRelativeResize="0"/>
          <p:nvPr/>
        </p:nvPicPr>
        <p:blipFill rotWithShape="1">
          <a:blip r:embed="rId3">
            <a:alphaModFix/>
          </a:blip>
          <a:srcRect b="0" l="0" r="0" t="0"/>
          <a:stretch/>
        </p:blipFill>
        <p:spPr>
          <a:xfrm>
            <a:off x="5554434" y="2474161"/>
            <a:ext cx="2863495" cy="1898692"/>
          </a:xfrm>
          <a:prstGeom prst="rect">
            <a:avLst/>
          </a:prstGeom>
          <a:noFill/>
          <a:ln>
            <a:noFill/>
          </a:ln>
        </p:spPr>
      </p:pic>
      <p:pic>
        <p:nvPicPr>
          <p:cNvPr descr="A picture containing tree, outdoor, person, grass&#10;&#10;Description automatically generated" id="509" name="Google Shape;509;p24"/>
          <p:cNvPicPr preferRelativeResize="0"/>
          <p:nvPr/>
        </p:nvPicPr>
        <p:blipFill rotWithShape="1">
          <a:blip r:embed="rId4">
            <a:alphaModFix/>
          </a:blip>
          <a:srcRect b="0" l="1682" r="0" t="453"/>
          <a:stretch/>
        </p:blipFill>
        <p:spPr>
          <a:xfrm>
            <a:off x="5554433" y="245642"/>
            <a:ext cx="2863494" cy="1883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5"/>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Laplacian filter</a:t>
            </a:r>
            <a:endParaRPr/>
          </a:p>
        </p:txBody>
      </p:sp>
      <p:sp>
        <p:nvSpPr>
          <p:cNvPr id="516" name="Google Shape;516;p25"/>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518" name="Google Shape;518;p25"/>
          <p:cNvSpPr txBox="1"/>
          <p:nvPr/>
        </p:nvSpPr>
        <p:spPr>
          <a:xfrm>
            <a:off x="1703550" y="3737129"/>
            <a:ext cx="7024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Gauss</a:t>
            </a:r>
            <a:endParaRPr/>
          </a:p>
        </p:txBody>
      </p:sp>
      <p:sp>
        <p:nvSpPr>
          <p:cNvPr id="519" name="Google Shape;519;p25"/>
          <p:cNvSpPr txBox="1"/>
          <p:nvPr/>
        </p:nvSpPr>
        <p:spPr>
          <a:xfrm>
            <a:off x="5259545" y="3708105"/>
            <a:ext cx="9813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No Gauss</a:t>
            </a:r>
            <a:endParaRPr/>
          </a:p>
        </p:txBody>
      </p:sp>
      <p:pic>
        <p:nvPicPr>
          <p:cNvPr id="520" name="Google Shape;520;p25"/>
          <p:cNvPicPr preferRelativeResize="0"/>
          <p:nvPr/>
        </p:nvPicPr>
        <p:blipFill rotWithShape="1">
          <a:blip r:embed="rId3">
            <a:alphaModFix/>
          </a:blip>
          <a:srcRect b="0" l="0" r="0" t="0"/>
          <a:stretch/>
        </p:blipFill>
        <p:spPr>
          <a:xfrm>
            <a:off x="698988" y="1768744"/>
            <a:ext cx="2902983" cy="1884990"/>
          </a:xfrm>
          <a:prstGeom prst="rect">
            <a:avLst/>
          </a:prstGeom>
          <a:noFill/>
          <a:ln>
            <a:noFill/>
          </a:ln>
        </p:spPr>
      </p:pic>
      <p:pic>
        <p:nvPicPr>
          <p:cNvPr id="521" name="Google Shape;521;p25"/>
          <p:cNvPicPr preferRelativeResize="0"/>
          <p:nvPr/>
        </p:nvPicPr>
        <p:blipFill rotWithShape="1">
          <a:blip r:embed="rId4">
            <a:alphaModFix/>
          </a:blip>
          <a:srcRect b="0" l="0" r="0" t="0"/>
          <a:stretch/>
        </p:blipFill>
        <p:spPr>
          <a:xfrm>
            <a:off x="4276182" y="1768744"/>
            <a:ext cx="2732162" cy="18035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6"/>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Laplacian filter</a:t>
            </a:r>
            <a:endParaRPr/>
          </a:p>
        </p:txBody>
      </p:sp>
      <p:sp>
        <p:nvSpPr>
          <p:cNvPr id="528" name="Google Shape;528;p26"/>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6"/>
          <p:cNvSpPr txBox="1"/>
          <p:nvPr/>
        </p:nvSpPr>
        <p:spPr>
          <a:xfrm>
            <a:off x="575733" y="1845485"/>
            <a:ext cx="6479383"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Tải ảnh lên</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Khử nhiễu bằng bộ lọc Gauss và chuyển ảnh sang ảnh xám</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Áp dụng Laplacian filter</a:t>
            </a:r>
            <a:endParaRPr b="0" i="0" sz="1800" u="none" cap="none" strike="noStrike">
              <a:solidFill>
                <a:schemeClr val="dk1"/>
              </a:solidFill>
              <a:latin typeface="Arial"/>
              <a:ea typeface="Arial"/>
              <a:cs typeface="Arial"/>
              <a:sym typeface="Arial"/>
            </a:endParaRPr>
          </a:p>
        </p:txBody>
      </p:sp>
      <p:sp>
        <p:nvSpPr>
          <p:cNvPr id="530" name="Google Shape;530;p2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531" name="Google Shape;531;p26"/>
          <p:cNvSpPr txBox="1"/>
          <p:nvPr/>
        </p:nvSpPr>
        <p:spPr>
          <a:xfrm>
            <a:off x="575733" y="1366759"/>
            <a:ext cx="24721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Ví dụ các bước trên Python :</a:t>
            </a:r>
            <a:endParaRPr/>
          </a:p>
        </p:txBody>
      </p:sp>
      <p:pic>
        <p:nvPicPr>
          <p:cNvPr id="532" name="Google Shape;532;p26"/>
          <p:cNvPicPr preferRelativeResize="0"/>
          <p:nvPr/>
        </p:nvPicPr>
        <p:blipFill rotWithShape="1">
          <a:blip r:embed="rId3">
            <a:alphaModFix/>
          </a:blip>
          <a:srcRect b="0" l="0" r="0" t="0"/>
          <a:stretch/>
        </p:blipFill>
        <p:spPr>
          <a:xfrm>
            <a:off x="713250" y="2806199"/>
            <a:ext cx="3628367" cy="381042"/>
          </a:xfrm>
          <a:prstGeom prst="rect">
            <a:avLst/>
          </a:prstGeom>
          <a:noFill/>
          <a:ln>
            <a:noFill/>
          </a:ln>
        </p:spPr>
      </p:pic>
      <p:pic>
        <p:nvPicPr>
          <p:cNvPr id="533" name="Google Shape;533;p26"/>
          <p:cNvPicPr preferRelativeResize="0"/>
          <p:nvPr/>
        </p:nvPicPr>
        <p:blipFill rotWithShape="1">
          <a:blip r:embed="rId4">
            <a:alphaModFix/>
          </a:blip>
          <a:srcRect b="0" l="0" r="0" t="0"/>
          <a:stretch/>
        </p:blipFill>
        <p:spPr>
          <a:xfrm>
            <a:off x="713250" y="3619635"/>
            <a:ext cx="4211944" cy="2165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7"/>
          <p:cNvSpPr txBox="1"/>
          <p:nvPr>
            <p:ph type="title"/>
          </p:nvPr>
        </p:nvSpPr>
        <p:spPr>
          <a:xfrm>
            <a:off x="513225" y="17703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Canny edge detection</a:t>
            </a:r>
            <a:endParaRPr/>
          </a:p>
        </p:txBody>
      </p:sp>
      <p:sp>
        <p:nvSpPr>
          <p:cNvPr id="540" name="Google Shape;540;p27"/>
          <p:cNvSpPr/>
          <p:nvPr/>
        </p:nvSpPr>
        <p:spPr>
          <a:xfrm rot="5400000">
            <a:off x="1731956" y="-201737"/>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7"/>
          <p:cNvSpPr txBox="1"/>
          <p:nvPr/>
        </p:nvSpPr>
        <p:spPr>
          <a:xfrm>
            <a:off x="1250156" y="1550194"/>
            <a:ext cx="4629300" cy="2316600"/>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i="0" lang="en-US" sz="2000" u="none" cap="none" strike="noStrike">
                <a:solidFill>
                  <a:srgbClr val="328CC4"/>
                </a:solidFill>
                <a:latin typeface="Times New Roman"/>
                <a:ea typeface="Times New Roman"/>
                <a:cs typeface="Times New Roman"/>
                <a:sym typeface="Times New Roman"/>
              </a:rPr>
              <a:t>Các bước cơ bản liên quan đến thuật toán này:</a:t>
            </a:r>
            <a:endParaRPr b="1" i="0" sz="2000" u="none" cap="none" strike="noStrike">
              <a:solidFill>
                <a:srgbClr val="328CC4"/>
              </a:solidFill>
              <a:latin typeface="Calibri"/>
              <a:ea typeface="Calibri"/>
              <a:cs typeface="Calibri"/>
              <a:sym typeface="Calibri"/>
            </a:endParaRPr>
          </a:p>
          <a:p>
            <a:pPr indent="-342900" lvl="0" marL="342900" marR="0" rtl="0" algn="just">
              <a:lnSpc>
                <a:spcPct val="107000"/>
              </a:lnSpc>
              <a:spcBef>
                <a:spcPts val="800"/>
              </a:spcBef>
              <a:spcAft>
                <a:spcPts val="0"/>
              </a:spcAft>
              <a:buClr>
                <a:schemeClr val="dk1"/>
              </a:buClr>
              <a:buSzPts val="1800"/>
              <a:buFont typeface="Courier New"/>
              <a:buChar char="o"/>
            </a:pPr>
            <a:r>
              <a:rPr b="0" i="0" lang="en-US" sz="1800" u="none" cap="none" strike="noStrike">
                <a:solidFill>
                  <a:schemeClr val="dk1"/>
                </a:solidFill>
                <a:latin typeface="Times New Roman"/>
                <a:ea typeface="Times New Roman"/>
                <a:cs typeface="Times New Roman"/>
                <a:sym typeface="Times New Roman"/>
              </a:rPr>
              <a:t>Giảm nhiễu bằng bộ lọc Gaussian</a:t>
            </a:r>
            <a:endParaRPr b="0" i="0" sz="1800" u="none"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dk1"/>
              </a:buClr>
              <a:buSzPts val="1800"/>
              <a:buFont typeface="Courier New"/>
              <a:buChar char="o"/>
            </a:pPr>
            <a:r>
              <a:rPr b="0" i="0" lang="en-US" sz="1800" u="none" cap="none" strike="noStrike">
                <a:solidFill>
                  <a:schemeClr val="dk1"/>
                </a:solidFill>
                <a:latin typeface="Times New Roman"/>
                <a:ea typeface="Times New Roman"/>
                <a:cs typeface="Times New Roman"/>
                <a:sym typeface="Times New Roman"/>
              </a:rPr>
              <a:t>Tính toán gradient dọc theo trục ngang và trục dọc</a:t>
            </a:r>
            <a:endParaRPr b="0" i="0" sz="1800" u="none"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dk1"/>
              </a:buClr>
              <a:buSzPts val="1800"/>
              <a:buFont typeface="Courier New"/>
              <a:buChar char="o"/>
            </a:pPr>
            <a:r>
              <a:rPr lang="en-US" sz="1800">
                <a:solidFill>
                  <a:schemeClr val="dk1"/>
                </a:solidFill>
                <a:latin typeface="Times New Roman"/>
                <a:ea typeface="Times New Roman"/>
                <a:cs typeface="Times New Roman"/>
                <a:sym typeface="Times New Roman"/>
              </a:rPr>
              <a:t>Non-Maximum Suppression</a:t>
            </a:r>
            <a:endParaRPr b="0" i="0" sz="1800" u="none" cap="none" strike="noStrike">
              <a:solidFill>
                <a:schemeClr val="dk1"/>
              </a:solidFill>
              <a:latin typeface="Calibri"/>
              <a:ea typeface="Calibri"/>
              <a:cs typeface="Calibri"/>
              <a:sym typeface="Calibri"/>
            </a:endParaRPr>
          </a:p>
          <a:p>
            <a:pPr indent="-342900" lvl="0" marL="342900" marR="0" rtl="0" algn="just">
              <a:lnSpc>
                <a:spcPct val="107000"/>
              </a:lnSpc>
              <a:spcBef>
                <a:spcPts val="0"/>
              </a:spcBef>
              <a:spcAft>
                <a:spcPts val="0"/>
              </a:spcAft>
              <a:buClr>
                <a:schemeClr val="dk1"/>
              </a:buClr>
              <a:buSzPts val="1800"/>
              <a:buFont typeface="Courier New"/>
              <a:buChar char="o"/>
            </a:pPr>
            <a:r>
              <a:rPr b="0" i="0" lang="en-US" sz="1800" u="none" cap="none" strike="noStrike">
                <a:solidFill>
                  <a:schemeClr val="dk1"/>
                </a:solidFill>
                <a:latin typeface="Times New Roman"/>
                <a:ea typeface="Times New Roman"/>
                <a:cs typeface="Times New Roman"/>
                <a:sym typeface="Times New Roman"/>
              </a:rPr>
              <a:t>Định ngưỡng độ trễ</a:t>
            </a:r>
            <a:endParaRPr b="0" i="0" sz="1800" u="none" cap="none" strike="noStrike">
              <a:solidFill>
                <a:schemeClr val="dk1"/>
              </a:solidFill>
              <a:latin typeface="Calibri"/>
              <a:ea typeface="Calibri"/>
              <a:cs typeface="Calibri"/>
              <a:sym typeface="Calibri"/>
            </a:endParaRPr>
          </a:p>
        </p:txBody>
      </p:sp>
      <p:sp>
        <p:nvSpPr>
          <p:cNvPr id="542" name="Google Shape;542;p2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28"/>
          <p:cNvSpPr txBox="1"/>
          <p:nvPr>
            <p:ph type="title"/>
          </p:nvPr>
        </p:nvSpPr>
        <p:spPr>
          <a:xfrm>
            <a:off x="513225" y="17703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Canny edge detection</a:t>
            </a:r>
            <a:endParaRPr/>
          </a:p>
        </p:txBody>
      </p:sp>
      <p:sp>
        <p:nvSpPr>
          <p:cNvPr id="549" name="Google Shape;549;p28"/>
          <p:cNvSpPr/>
          <p:nvPr/>
        </p:nvSpPr>
        <p:spPr>
          <a:xfrm rot="5400000">
            <a:off x="1731956" y="-201737"/>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8"/>
          <p:cNvSpPr txBox="1"/>
          <p:nvPr/>
        </p:nvSpPr>
        <p:spPr>
          <a:xfrm>
            <a:off x="940591" y="1480383"/>
            <a:ext cx="5758343" cy="73866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Bước này cực kỳ quan trọng trong canny edge detection. Vì tính năng phát hiện cạnh dễ bị nhiễu trong ảnh, nên bước đầu tiên là loại bỏ nhiễu trong ảnh bằng bộ lọc Gaussian.</a:t>
            </a:r>
            <a:endParaRPr/>
          </a:p>
        </p:txBody>
      </p:sp>
      <p:sp>
        <p:nvSpPr>
          <p:cNvPr id="551" name="Google Shape;551;p28"/>
          <p:cNvSpPr txBox="1"/>
          <p:nvPr/>
        </p:nvSpPr>
        <p:spPr>
          <a:xfrm>
            <a:off x="642402" y="1113797"/>
            <a:ext cx="450770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28CC4"/>
                </a:solidFill>
                <a:latin typeface="Arial"/>
                <a:ea typeface="Arial"/>
                <a:cs typeface="Arial"/>
                <a:sym typeface="Arial"/>
              </a:rPr>
              <a:t>1.Giảm nhiễu bằng bộ lọc gaussian</a:t>
            </a:r>
            <a:endParaRPr b="1" i="0" sz="1600" u="none" cap="none" strike="noStrike">
              <a:solidFill>
                <a:srgbClr val="328CC4"/>
              </a:solidFill>
              <a:latin typeface="Arial"/>
              <a:ea typeface="Arial"/>
              <a:cs typeface="Arial"/>
              <a:sym typeface="Arial"/>
            </a:endParaRPr>
          </a:p>
        </p:txBody>
      </p:sp>
      <p:pic>
        <p:nvPicPr>
          <p:cNvPr id="552" name="Google Shape;552;p28"/>
          <p:cNvPicPr preferRelativeResize="0"/>
          <p:nvPr/>
        </p:nvPicPr>
        <p:blipFill rotWithShape="1">
          <a:blip r:embed="rId3">
            <a:alphaModFix/>
          </a:blip>
          <a:srcRect b="0" l="0" r="0" t="0"/>
          <a:stretch/>
        </p:blipFill>
        <p:spPr>
          <a:xfrm>
            <a:off x="940592" y="2660997"/>
            <a:ext cx="5758343" cy="1911770"/>
          </a:xfrm>
          <a:prstGeom prst="rect">
            <a:avLst/>
          </a:prstGeom>
          <a:noFill/>
          <a:ln>
            <a:noFill/>
          </a:ln>
        </p:spPr>
      </p:pic>
      <p:sp>
        <p:nvSpPr>
          <p:cNvPr id="553" name="Google Shape;553;p2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29"/>
          <p:cNvSpPr txBox="1"/>
          <p:nvPr>
            <p:ph type="title"/>
          </p:nvPr>
        </p:nvSpPr>
        <p:spPr>
          <a:xfrm>
            <a:off x="513225" y="17703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Canny edge detection</a:t>
            </a:r>
            <a:endParaRPr/>
          </a:p>
        </p:txBody>
      </p:sp>
      <p:sp>
        <p:nvSpPr>
          <p:cNvPr id="560" name="Google Shape;560;p29"/>
          <p:cNvSpPr/>
          <p:nvPr/>
        </p:nvSpPr>
        <p:spPr>
          <a:xfrm rot="5400000">
            <a:off x="1731956" y="-201737"/>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1" name="Google Shape;561;p29"/>
          <p:cNvPicPr preferRelativeResize="0"/>
          <p:nvPr/>
        </p:nvPicPr>
        <p:blipFill rotWithShape="1">
          <a:blip r:embed="rId3">
            <a:alphaModFix/>
          </a:blip>
          <a:srcRect b="0" l="0" r="0" t="0"/>
          <a:stretch/>
        </p:blipFill>
        <p:spPr>
          <a:xfrm>
            <a:off x="2113886" y="2218187"/>
            <a:ext cx="3895570" cy="1322502"/>
          </a:xfrm>
          <a:prstGeom prst="rect">
            <a:avLst/>
          </a:prstGeom>
          <a:noFill/>
          <a:ln>
            <a:noFill/>
          </a:ln>
        </p:spPr>
      </p:pic>
      <p:sp>
        <p:nvSpPr>
          <p:cNvPr id="562" name="Google Shape;562;p29"/>
          <p:cNvSpPr txBox="1"/>
          <p:nvPr/>
        </p:nvSpPr>
        <p:spPr>
          <a:xfrm>
            <a:off x="1205272" y="1111419"/>
            <a:ext cx="45077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28CC4"/>
                </a:solidFill>
                <a:latin typeface="Arial"/>
                <a:ea typeface="Arial"/>
                <a:cs typeface="Arial"/>
                <a:sym typeface="Arial"/>
              </a:rPr>
              <a:t>2.Tính gradient</a:t>
            </a:r>
            <a:endParaRPr b="1" i="0" sz="1800" u="none" cap="none" strike="noStrike">
              <a:solidFill>
                <a:srgbClr val="328CC4"/>
              </a:solidFill>
              <a:latin typeface="Arial"/>
              <a:ea typeface="Arial"/>
              <a:cs typeface="Arial"/>
              <a:sym typeface="Arial"/>
            </a:endParaRPr>
          </a:p>
        </p:txBody>
      </p:sp>
      <p:sp>
        <p:nvSpPr>
          <p:cNvPr id="563" name="Google Shape;563;p29"/>
          <p:cNvSpPr txBox="1"/>
          <p:nvPr/>
        </p:nvSpPr>
        <p:spPr>
          <a:xfrm>
            <a:off x="1433435" y="1479523"/>
            <a:ext cx="5086350" cy="73866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Khi hình ảnh được làm mịn, các đạo hàm Ix và Iy được tính theo trục x và y. Nó có thể được thực hiện bằng cách sử dụng tích chập các hạt nhân Sobel với hình ảnh như đã cho:</a:t>
            </a:r>
            <a:endParaRPr b="0" i="0" sz="1400" u="none" cap="none" strike="noStrike">
              <a:solidFill>
                <a:schemeClr val="dk1"/>
              </a:solidFill>
              <a:latin typeface="Arial"/>
              <a:ea typeface="Arial"/>
              <a:cs typeface="Arial"/>
              <a:sym typeface="Arial"/>
            </a:endParaRPr>
          </a:p>
        </p:txBody>
      </p:sp>
      <p:pic>
        <p:nvPicPr>
          <p:cNvPr id="564" name="Google Shape;564;p29"/>
          <p:cNvPicPr preferRelativeResize="0"/>
          <p:nvPr/>
        </p:nvPicPr>
        <p:blipFill rotWithShape="1">
          <a:blip r:embed="rId4">
            <a:alphaModFix/>
          </a:blip>
          <a:srcRect b="0" l="0" r="0" t="0"/>
          <a:stretch/>
        </p:blipFill>
        <p:spPr>
          <a:xfrm>
            <a:off x="2686051" y="3550127"/>
            <a:ext cx="2853832" cy="1583148"/>
          </a:xfrm>
          <a:prstGeom prst="rect">
            <a:avLst/>
          </a:prstGeom>
          <a:noFill/>
          <a:ln>
            <a:noFill/>
          </a:ln>
        </p:spPr>
      </p:pic>
      <p:sp>
        <p:nvSpPr>
          <p:cNvPr id="565" name="Google Shape;565;p2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
          <p:cNvPicPr preferRelativeResize="0"/>
          <p:nvPr/>
        </p:nvPicPr>
        <p:blipFill rotWithShape="1">
          <a:blip r:embed="rId3">
            <a:alphaModFix/>
          </a:blip>
          <a:srcRect b="0" l="17663" r="25650" t="0"/>
          <a:stretch/>
        </p:blipFill>
        <p:spPr>
          <a:xfrm>
            <a:off x="2369872" y="2678720"/>
            <a:ext cx="3249372" cy="3224400"/>
          </a:xfrm>
          <a:prstGeom prst="flowChartDecision">
            <a:avLst/>
          </a:prstGeom>
          <a:noFill/>
          <a:ln>
            <a:noFill/>
          </a:ln>
        </p:spPr>
      </p:pic>
      <p:sp>
        <p:nvSpPr>
          <p:cNvPr id="252" name="Google Shape;252;p3"/>
          <p:cNvSpPr txBox="1"/>
          <p:nvPr>
            <p:ph idx="2" type="title"/>
          </p:nvPr>
        </p:nvSpPr>
        <p:spPr>
          <a:xfrm>
            <a:off x="4343400" y="1775576"/>
            <a:ext cx="4749799" cy="74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4000"/>
              <a:t>EDGE DETECTION</a:t>
            </a:r>
            <a:endParaRPr sz="4000"/>
          </a:p>
        </p:txBody>
      </p:sp>
      <p:sp>
        <p:nvSpPr>
          <p:cNvPr id="253" name="Google Shape;253;p3"/>
          <p:cNvSpPr txBox="1"/>
          <p:nvPr>
            <p:ph type="title"/>
          </p:nvPr>
        </p:nvSpPr>
        <p:spPr>
          <a:xfrm>
            <a:off x="1246875" y="2046000"/>
            <a:ext cx="2162100" cy="105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US"/>
              <a:t>1</a:t>
            </a:r>
            <a:endParaRPr/>
          </a:p>
        </p:txBody>
      </p:sp>
      <p:sp>
        <p:nvSpPr>
          <p:cNvPr id="254" name="Google Shape;254;p3"/>
          <p:cNvSpPr/>
          <p:nvPr/>
        </p:nvSpPr>
        <p:spPr>
          <a:xfrm rot="5400000">
            <a:off x="5927275" y="1607198"/>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0"/>
          <p:cNvSpPr txBox="1"/>
          <p:nvPr>
            <p:ph type="title"/>
          </p:nvPr>
        </p:nvSpPr>
        <p:spPr>
          <a:xfrm>
            <a:off x="513225" y="4638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Canny edge detection</a:t>
            </a:r>
            <a:endParaRPr/>
          </a:p>
        </p:txBody>
      </p:sp>
      <p:sp>
        <p:nvSpPr>
          <p:cNvPr id="572" name="Google Shape;572;p30"/>
          <p:cNvSpPr/>
          <p:nvPr/>
        </p:nvSpPr>
        <p:spPr>
          <a:xfrm rot="5400000">
            <a:off x="1780724" y="-404520"/>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0"/>
          <p:cNvSpPr txBox="1"/>
          <p:nvPr/>
        </p:nvSpPr>
        <p:spPr>
          <a:xfrm>
            <a:off x="513225" y="687250"/>
            <a:ext cx="3786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28CC4"/>
                </a:solidFill>
                <a:latin typeface="Arial"/>
                <a:ea typeface="Arial"/>
                <a:cs typeface="Arial"/>
                <a:sym typeface="Arial"/>
              </a:rPr>
              <a:t>3. Non-Maximum Suppression</a:t>
            </a:r>
            <a:endParaRPr b="1" i="0" sz="1600" u="none" cap="none" strike="noStrike">
              <a:solidFill>
                <a:srgbClr val="328CC4"/>
              </a:solidFill>
              <a:latin typeface="Arial"/>
              <a:ea typeface="Arial"/>
              <a:cs typeface="Arial"/>
              <a:sym typeface="Arial"/>
            </a:endParaRPr>
          </a:p>
        </p:txBody>
      </p:sp>
      <p:pic>
        <p:nvPicPr>
          <p:cNvPr id="574" name="Google Shape;574;p30"/>
          <p:cNvPicPr preferRelativeResize="0"/>
          <p:nvPr/>
        </p:nvPicPr>
        <p:blipFill rotWithShape="1">
          <a:blip r:embed="rId3">
            <a:alphaModFix/>
          </a:blip>
          <a:srcRect b="0" l="0" r="0" t="0"/>
          <a:stretch/>
        </p:blipFill>
        <p:spPr>
          <a:xfrm>
            <a:off x="1798676" y="1641930"/>
            <a:ext cx="5366505" cy="2672787"/>
          </a:xfrm>
          <a:prstGeom prst="rect">
            <a:avLst/>
          </a:prstGeom>
          <a:noFill/>
          <a:ln>
            <a:noFill/>
          </a:ln>
        </p:spPr>
      </p:pic>
      <p:sp>
        <p:nvSpPr>
          <p:cNvPr id="575" name="Google Shape;575;p3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1"/>
          <p:cNvSpPr txBox="1"/>
          <p:nvPr>
            <p:ph type="title"/>
          </p:nvPr>
        </p:nvSpPr>
        <p:spPr>
          <a:xfrm>
            <a:off x="513225" y="17703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Canny edge detection</a:t>
            </a:r>
            <a:endParaRPr/>
          </a:p>
        </p:txBody>
      </p:sp>
      <p:sp>
        <p:nvSpPr>
          <p:cNvPr id="582" name="Google Shape;582;p31"/>
          <p:cNvSpPr/>
          <p:nvPr/>
        </p:nvSpPr>
        <p:spPr>
          <a:xfrm rot="5400000">
            <a:off x="1731956" y="-201737"/>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1"/>
          <p:cNvSpPr txBox="1"/>
          <p:nvPr/>
        </p:nvSpPr>
        <p:spPr>
          <a:xfrm>
            <a:off x="1205272" y="1111419"/>
            <a:ext cx="450770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28CC4"/>
                </a:solidFill>
                <a:latin typeface="Arial"/>
                <a:ea typeface="Arial"/>
                <a:cs typeface="Arial"/>
                <a:sym typeface="Arial"/>
              </a:rPr>
              <a:t>4. Định ngưỡng độ trễ</a:t>
            </a:r>
            <a:endParaRPr b="1" i="0" sz="1600" u="none" cap="none" strike="noStrike">
              <a:solidFill>
                <a:srgbClr val="328CC4"/>
              </a:solidFill>
              <a:latin typeface="Arial"/>
              <a:ea typeface="Arial"/>
              <a:cs typeface="Arial"/>
              <a:sym typeface="Arial"/>
            </a:endParaRPr>
          </a:p>
        </p:txBody>
      </p:sp>
      <p:pic>
        <p:nvPicPr>
          <p:cNvPr id="584" name="Google Shape;584;p31"/>
          <p:cNvPicPr preferRelativeResize="0"/>
          <p:nvPr/>
        </p:nvPicPr>
        <p:blipFill rotWithShape="1">
          <a:blip r:embed="rId3">
            <a:alphaModFix/>
          </a:blip>
          <a:srcRect b="0" l="0" r="0" t="0"/>
          <a:stretch/>
        </p:blipFill>
        <p:spPr>
          <a:xfrm>
            <a:off x="2250282" y="1522848"/>
            <a:ext cx="3328987" cy="3274358"/>
          </a:xfrm>
          <a:prstGeom prst="rect">
            <a:avLst/>
          </a:prstGeom>
          <a:noFill/>
          <a:ln>
            <a:noFill/>
          </a:ln>
        </p:spPr>
      </p:pic>
      <p:sp>
        <p:nvSpPr>
          <p:cNvPr id="585" name="Google Shape;585;p3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2"/>
          <p:cNvSpPr txBox="1"/>
          <p:nvPr>
            <p:ph type="title"/>
          </p:nvPr>
        </p:nvSpPr>
        <p:spPr>
          <a:xfrm>
            <a:off x="513225" y="17703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Canny edge detection</a:t>
            </a:r>
            <a:endParaRPr/>
          </a:p>
        </p:txBody>
      </p:sp>
      <p:sp>
        <p:nvSpPr>
          <p:cNvPr id="592" name="Google Shape;592;p32"/>
          <p:cNvSpPr/>
          <p:nvPr/>
        </p:nvSpPr>
        <p:spPr>
          <a:xfrm rot="5400000">
            <a:off x="1731956" y="-201737"/>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594" name="Google Shape;594;p32"/>
          <p:cNvSpPr txBox="1"/>
          <p:nvPr/>
        </p:nvSpPr>
        <p:spPr>
          <a:xfrm>
            <a:off x="1649303" y="1986974"/>
            <a:ext cx="8608218" cy="116955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cv2.Canny(img, minVal, maxVal, size_sobel, L2gradient)</a:t>
            </a:r>
            <a:endParaRPr/>
          </a:p>
          <a:p>
            <a:pPr indent="0" lvl="0" marL="0" marR="0" rtl="0" algn="just">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cv2.Canny(img, minVal, maxVal, size_sobel, Edge_Gradient)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3"/>
          <p:cNvSpPr txBox="1"/>
          <p:nvPr>
            <p:ph type="title"/>
          </p:nvPr>
        </p:nvSpPr>
        <p:spPr>
          <a:xfrm>
            <a:off x="577519" y="356739"/>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So sánh và hiệu quả</a:t>
            </a:r>
            <a:endParaRPr sz="2800">
              <a:latin typeface="Arial"/>
              <a:ea typeface="Arial"/>
              <a:cs typeface="Arial"/>
              <a:sym typeface="Arial"/>
            </a:endParaRPr>
          </a:p>
        </p:txBody>
      </p:sp>
      <p:sp>
        <p:nvSpPr>
          <p:cNvPr id="601" name="Google Shape;601;p33"/>
          <p:cNvSpPr/>
          <p:nvPr/>
        </p:nvSpPr>
        <p:spPr>
          <a:xfrm rot="5400000">
            <a:off x="1646231" y="-72561"/>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2" name="Google Shape;602;p33"/>
          <p:cNvPicPr preferRelativeResize="0"/>
          <p:nvPr/>
        </p:nvPicPr>
        <p:blipFill rotWithShape="1">
          <a:blip r:embed="rId3">
            <a:alphaModFix/>
          </a:blip>
          <a:srcRect b="0" l="0" r="0" t="0"/>
          <a:stretch/>
        </p:blipFill>
        <p:spPr>
          <a:xfrm>
            <a:off x="677531" y="1642352"/>
            <a:ext cx="6502968" cy="3317004"/>
          </a:xfrm>
          <a:prstGeom prst="rect">
            <a:avLst/>
          </a:prstGeom>
          <a:noFill/>
          <a:ln>
            <a:noFill/>
          </a:ln>
        </p:spPr>
      </p:pic>
      <p:sp>
        <p:nvSpPr>
          <p:cNvPr id="603" name="Google Shape;603;p33"/>
          <p:cNvSpPr txBox="1"/>
          <p:nvPr/>
        </p:nvSpPr>
        <p:spPr>
          <a:xfrm>
            <a:off x="1042988" y="1121569"/>
            <a:ext cx="25931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Sobel filter</a:t>
            </a:r>
            <a:endParaRPr b="1" i="0" sz="1600" u="none" cap="none" strike="noStrike">
              <a:solidFill>
                <a:schemeClr val="dk1"/>
              </a:solidFill>
              <a:latin typeface="Arial"/>
              <a:ea typeface="Arial"/>
              <a:cs typeface="Arial"/>
              <a:sym typeface="Arial"/>
            </a:endParaRPr>
          </a:p>
        </p:txBody>
      </p:sp>
      <p:sp>
        <p:nvSpPr>
          <p:cNvPr id="604" name="Google Shape;604;p3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4"/>
          <p:cNvSpPr txBox="1"/>
          <p:nvPr>
            <p:ph type="title"/>
          </p:nvPr>
        </p:nvSpPr>
        <p:spPr>
          <a:xfrm>
            <a:off x="577519" y="356739"/>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So sánh và hiệu quả</a:t>
            </a:r>
            <a:endParaRPr sz="2800">
              <a:latin typeface="Arial"/>
              <a:ea typeface="Arial"/>
              <a:cs typeface="Arial"/>
              <a:sym typeface="Arial"/>
            </a:endParaRPr>
          </a:p>
        </p:txBody>
      </p:sp>
      <p:sp>
        <p:nvSpPr>
          <p:cNvPr id="611" name="Google Shape;611;p34"/>
          <p:cNvSpPr/>
          <p:nvPr/>
        </p:nvSpPr>
        <p:spPr>
          <a:xfrm rot="5400000">
            <a:off x="1646231" y="-72561"/>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2" name="Google Shape;612;p34"/>
          <p:cNvPicPr preferRelativeResize="0"/>
          <p:nvPr/>
        </p:nvPicPr>
        <p:blipFill rotWithShape="1">
          <a:blip r:embed="rId3">
            <a:alphaModFix/>
          </a:blip>
          <a:srcRect b="0" l="0" r="0" t="0"/>
          <a:stretch/>
        </p:blipFill>
        <p:spPr>
          <a:xfrm>
            <a:off x="677531" y="2024125"/>
            <a:ext cx="6211167" cy="2762636"/>
          </a:xfrm>
          <a:prstGeom prst="rect">
            <a:avLst/>
          </a:prstGeom>
          <a:noFill/>
          <a:ln>
            <a:noFill/>
          </a:ln>
        </p:spPr>
      </p:pic>
      <p:sp>
        <p:nvSpPr>
          <p:cNvPr id="613" name="Google Shape;613;p34"/>
          <p:cNvSpPr txBox="1"/>
          <p:nvPr/>
        </p:nvSpPr>
        <p:spPr>
          <a:xfrm>
            <a:off x="1042988" y="1121569"/>
            <a:ext cx="25931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Laplacian filter</a:t>
            </a:r>
            <a:endParaRPr b="1" i="0" sz="1600" u="none" cap="none" strike="noStrike">
              <a:solidFill>
                <a:schemeClr val="dk1"/>
              </a:solidFill>
              <a:latin typeface="Arial"/>
              <a:ea typeface="Arial"/>
              <a:cs typeface="Arial"/>
              <a:sym typeface="Arial"/>
            </a:endParaRPr>
          </a:p>
        </p:txBody>
      </p:sp>
      <p:sp>
        <p:nvSpPr>
          <p:cNvPr id="614" name="Google Shape;614;p3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5"/>
          <p:cNvSpPr txBox="1"/>
          <p:nvPr>
            <p:ph type="title"/>
          </p:nvPr>
        </p:nvSpPr>
        <p:spPr>
          <a:xfrm>
            <a:off x="577519" y="356739"/>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So sánh và hiệu quả</a:t>
            </a:r>
            <a:endParaRPr sz="2800">
              <a:latin typeface="Arial"/>
              <a:ea typeface="Arial"/>
              <a:cs typeface="Arial"/>
              <a:sym typeface="Arial"/>
            </a:endParaRPr>
          </a:p>
        </p:txBody>
      </p:sp>
      <p:sp>
        <p:nvSpPr>
          <p:cNvPr id="621" name="Google Shape;621;p35"/>
          <p:cNvSpPr/>
          <p:nvPr/>
        </p:nvSpPr>
        <p:spPr>
          <a:xfrm rot="5400000">
            <a:off x="1646231" y="-72561"/>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2" name="Google Shape;622;p35"/>
          <p:cNvPicPr preferRelativeResize="0"/>
          <p:nvPr/>
        </p:nvPicPr>
        <p:blipFill rotWithShape="1">
          <a:blip r:embed="rId3">
            <a:alphaModFix/>
          </a:blip>
          <a:srcRect b="0" l="0" r="0" t="0"/>
          <a:stretch/>
        </p:blipFill>
        <p:spPr>
          <a:xfrm>
            <a:off x="677531" y="1435539"/>
            <a:ext cx="3985717" cy="3396239"/>
          </a:xfrm>
          <a:prstGeom prst="rect">
            <a:avLst/>
          </a:prstGeom>
          <a:noFill/>
          <a:ln>
            <a:noFill/>
          </a:ln>
        </p:spPr>
      </p:pic>
      <p:sp>
        <p:nvSpPr>
          <p:cNvPr id="623" name="Google Shape;623;p35"/>
          <p:cNvSpPr txBox="1"/>
          <p:nvPr/>
        </p:nvSpPr>
        <p:spPr>
          <a:xfrm>
            <a:off x="942976" y="974961"/>
            <a:ext cx="25931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Canny filter</a:t>
            </a:r>
            <a:endParaRPr b="1" i="0" sz="1600" u="none" cap="none" strike="noStrike">
              <a:solidFill>
                <a:schemeClr val="dk1"/>
              </a:solidFill>
              <a:latin typeface="Arial"/>
              <a:ea typeface="Arial"/>
              <a:cs typeface="Arial"/>
              <a:sym typeface="Arial"/>
            </a:endParaRPr>
          </a:p>
        </p:txBody>
      </p:sp>
      <p:sp>
        <p:nvSpPr>
          <p:cNvPr id="624" name="Google Shape;624;p3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6"/>
          <p:cNvSpPr txBox="1"/>
          <p:nvPr>
            <p:ph idx="2" type="title"/>
          </p:nvPr>
        </p:nvSpPr>
        <p:spPr>
          <a:xfrm>
            <a:off x="903306" y="1545431"/>
            <a:ext cx="3472200" cy="74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PENCIL PHOTO SKETCHING</a:t>
            </a:r>
            <a:endParaRPr/>
          </a:p>
        </p:txBody>
      </p:sp>
      <p:sp>
        <p:nvSpPr>
          <p:cNvPr id="631" name="Google Shape;631;p36"/>
          <p:cNvSpPr txBox="1"/>
          <p:nvPr>
            <p:ph type="title"/>
          </p:nvPr>
        </p:nvSpPr>
        <p:spPr>
          <a:xfrm>
            <a:off x="5680747" y="1688225"/>
            <a:ext cx="2162100" cy="105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US"/>
              <a:t>2</a:t>
            </a:r>
            <a:endParaRPr/>
          </a:p>
        </p:txBody>
      </p:sp>
      <p:sp>
        <p:nvSpPr>
          <p:cNvPr id="632" name="Google Shape;632;p36"/>
          <p:cNvSpPr/>
          <p:nvPr/>
        </p:nvSpPr>
        <p:spPr>
          <a:xfrm rot="5400000">
            <a:off x="2093463" y="2147860"/>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7"/>
          <p:cNvSpPr txBox="1"/>
          <p:nvPr>
            <p:ph type="title"/>
          </p:nvPr>
        </p:nvSpPr>
        <p:spPr>
          <a:xfrm>
            <a:off x="4572000" y="811062"/>
            <a:ext cx="3858900" cy="592800"/>
          </a:xfrm>
          <a:prstGeom prst="rect">
            <a:avLst/>
          </a:prstGeom>
          <a:noFill/>
          <a:ln>
            <a:noFill/>
          </a:ln>
        </p:spPr>
        <p:txBody>
          <a:bodyPr anchorCtr="0" anchor="ctr" bIns="91425" lIns="91425" spcFirstLastPara="1" rIns="91425" wrap="square" tIns="91425">
            <a:noAutofit/>
          </a:bodyPr>
          <a:lstStyle/>
          <a:p>
            <a:pPr indent="0" lvl="0" marL="0" rtl="0" algn="l">
              <a:lnSpc>
                <a:spcPct val="75000"/>
              </a:lnSpc>
              <a:spcBef>
                <a:spcPts val="0"/>
              </a:spcBef>
              <a:spcAft>
                <a:spcPts val="0"/>
              </a:spcAft>
              <a:buSzPts val="3600"/>
              <a:buNone/>
            </a:pPr>
            <a:r>
              <a:rPr lang="en-US"/>
              <a:t>Nội dung</a:t>
            </a:r>
            <a:endParaRPr/>
          </a:p>
        </p:txBody>
      </p:sp>
      <p:sp>
        <p:nvSpPr>
          <p:cNvPr id="640" name="Google Shape;640;p37"/>
          <p:cNvSpPr txBox="1"/>
          <p:nvPr>
            <p:ph idx="1" type="subTitle"/>
          </p:nvPr>
        </p:nvSpPr>
        <p:spPr>
          <a:xfrm>
            <a:off x="4572000" y="1540962"/>
            <a:ext cx="3858900" cy="277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r>
              <a:rPr lang="en-US" sz="2400">
                <a:latin typeface="Arial"/>
                <a:ea typeface="Arial"/>
                <a:cs typeface="Arial"/>
                <a:sym typeface="Arial"/>
              </a:rPr>
              <a:t>Khái niệm</a:t>
            </a:r>
            <a:endParaRPr sz="2400">
              <a:latin typeface="Arial"/>
              <a:ea typeface="Arial"/>
              <a:cs typeface="Arial"/>
              <a:sym typeface="Arial"/>
            </a:endParaRPr>
          </a:p>
          <a:p>
            <a:pPr indent="0" lvl="0" marL="0" rtl="0" algn="l">
              <a:lnSpc>
                <a:spcPct val="100000"/>
              </a:lnSpc>
              <a:spcBef>
                <a:spcPts val="0"/>
              </a:spcBef>
              <a:spcAft>
                <a:spcPts val="0"/>
              </a:spcAft>
              <a:buSzPts val="1000"/>
              <a:buNone/>
            </a:pPr>
            <a:r>
              <a:rPr lang="en-US" sz="2400">
                <a:latin typeface="Arial"/>
                <a:ea typeface="Arial"/>
                <a:cs typeface="Arial"/>
                <a:sym typeface="Arial"/>
              </a:rPr>
              <a:t>Mô tả thuật toán</a:t>
            </a:r>
            <a:endParaRPr sz="2400">
              <a:latin typeface="Arial"/>
              <a:ea typeface="Arial"/>
              <a:cs typeface="Arial"/>
              <a:sym typeface="Arial"/>
            </a:endParaRPr>
          </a:p>
          <a:p>
            <a:pPr indent="0" lvl="0" marL="0" rtl="0" algn="l">
              <a:lnSpc>
                <a:spcPct val="100000"/>
              </a:lnSpc>
              <a:spcBef>
                <a:spcPts val="0"/>
              </a:spcBef>
              <a:spcAft>
                <a:spcPts val="0"/>
              </a:spcAft>
              <a:buSzPts val="1000"/>
              <a:buNone/>
            </a:pPr>
            <a:r>
              <a:rPr lang="en-US" sz="2400">
                <a:latin typeface="Arial"/>
                <a:ea typeface="Arial"/>
                <a:cs typeface="Arial"/>
                <a:sym typeface="Arial"/>
              </a:rPr>
              <a:t>Demo</a:t>
            </a:r>
            <a:endParaRPr sz="2400">
              <a:latin typeface="Arial"/>
              <a:ea typeface="Arial"/>
              <a:cs typeface="Arial"/>
              <a:sym typeface="Arial"/>
            </a:endParaRPr>
          </a:p>
        </p:txBody>
      </p:sp>
      <p:sp>
        <p:nvSpPr>
          <p:cNvPr id="641" name="Google Shape;641;p37"/>
          <p:cNvSpPr/>
          <p:nvPr/>
        </p:nvSpPr>
        <p:spPr>
          <a:xfrm rot="5400000">
            <a:off x="5540700" y="443116"/>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2" name="Google Shape;642;p37"/>
          <p:cNvPicPr preferRelativeResize="0"/>
          <p:nvPr/>
        </p:nvPicPr>
        <p:blipFill rotWithShape="1">
          <a:blip r:embed="rId3">
            <a:alphaModFix/>
          </a:blip>
          <a:srcRect b="7069" l="-832" r="36832" t="4986"/>
          <a:stretch/>
        </p:blipFill>
        <p:spPr>
          <a:xfrm>
            <a:off x="-952285" y="2560653"/>
            <a:ext cx="3812575" cy="3783275"/>
          </a:xfrm>
          <a:prstGeom prst="flowChartDecision">
            <a:avLst/>
          </a:prstGeom>
          <a:noFill/>
          <a:ln>
            <a:noFill/>
          </a:ln>
        </p:spPr>
      </p:pic>
      <p:pic>
        <p:nvPicPr>
          <p:cNvPr id="643" name="Google Shape;643;p37"/>
          <p:cNvPicPr preferRelativeResize="0"/>
          <p:nvPr/>
        </p:nvPicPr>
        <p:blipFill rotWithShape="1">
          <a:blip r:embed="rId4">
            <a:alphaModFix/>
          </a:blip>
          <a:srcRect b="0" l="16365" r="16370" t="0"/>
          <a:stretch/>
        </p:blipFill>
        <p:spPr>
          <a:xfrm>
            <a:off x="-507141" y="-525780"/>
            <a:ext cx="2922288" cy="2899831"/>
          </a:xfrm>
          <a:prstGeom prst="flowChartDecision">
            <a:avLst/>
          </a:prstGeom>
          <a:noFill/>
          <a:ln>
            <a:noFill/>
          </a:ln>
        </p:spPr>
      </p:pic>
      <p:sp>
        <p:nvSpPr>
          <p:cNvPr id="644" name="Google Shape;644;p3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8"/>
          <p:cNvSpPr txBox="1"/>
          <p:nvPr>
            <p:ph type="title"/>
          </p:nvPr>
        </p:nvSpPr>
        <p:spPr>
          <a:xfrm>
            <a:off x="513225" y="17703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Photo sketching</a:t>
            </a:r>
            <a:endParaRPr sz="2800">
              <a:latin typeface="Arial"/>
              <a:ea typeface="Arial"/>
              <a:cs typeface="Arial"/>
              <a:sym typeface="Arial"/>
            </a:endParaRPr>
          </a:p>
        </p:txBody>
      </p:sp>
      <p:sp>
        <p:nvSpPr>
          <p:cNvPr id="651" name="Google Shape;651;p38"/>
          <p:cNvSpPr/>
          <p:nvPr/>
        </p:nvSpPr>
        <p:spPr>
          <a:xfrm rot="5400000">
            <a:off x="1731956" y="-201737"/>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2" name="Google Shape;652;p38"/>
          <p:cNvPicPr preferRelativeResize="0"/>
          <p:nvPr/>
        </p:nvPicPr>
        <p:blipFill rotWithShape="1">
          <a:blip r:embed="rId3">
            <a:alphaModFix/>
          </a:blip>
          <a:srcRect b="0" l="0" r="0" t="0"/>
          <a:stretch/>
        </p:blipFill>
        <p:spPr>
          <a:xfrm>
            <a:off x="3351503" y="111063"/>
            <a:ext cx="2570248" cy="2460687"/>
          </a:xfrm>
          <a:prstGeom prst="rect">
            <a:avLst/>
          </a:prstGeom>
          <a:noFill/>
          <a:ln>
            <a:noFill/>
          </a:ln>
        </p:spPr>
      </p:pic>
      <p:pic>
        <p:nvPicPr>
          <p:cNvPr id="653" name="Google Shape;653;p38"/>
          <p:cNvPicPr preferRelativeResize="0"/>
          <p:nvPr/>
        </p:nvPicPr>
        <p:blipFill rotWithShape="1">
          <a:blip r:embed="rId4">
            <a:alphaModFix/>
          </a:blip>
          <a:srcRect b="0" l="0" r="0" t="0"/>
          <a:stretch/>
        </p:blipFill>
        <p:spPr>
          <a:xfrm>
            <a:off x="513225" y="1082149"/>
            <a:ext cx="2351419" cy="2447870"/>
          </a:xfrm>
          <a:prstGeom prst="rect">
            <a:avLst/>
          </a:prstGeom>
          <a:noFill/>
          <a:ln>
            <a:noFill/>
          </a:ln>
        </p:spPr>
      </p:pic>
      <p:pic>
        <p:nvPicPr>
          <p:cNvPr id="654" name="Google Shape;654;p38"/>
          <p:cNvPicPr preferRelativeResize="0"/>
          <p:nvPr/>
        </p:nvPicPr>
        <p:blipFill rotWithShape="1">
          <a:blip r:embed="rId5">
            <a:alphaModFix/>
          </a:blip>
          <a:srcRect b="0" l="0" r="0" t="0"/>
          <a:stretch/>
        </p:blipFill>
        <p:spPr>
          <a:xfrm>
            <a:off x="6008322" y="1511239"/>
            <a:ext cx="2483761" cy="2447870"/>
          </a:xfrm>
          <a:prstGeom prst="rect">
            <a:avLst/>
          </a:prstGeom>
          <a:noFill/>
          <a:ln>
            <a:noFill/>
          </a:ln>
        </p:spPr>
      </p:pic>
      <p:pic>
        <p:nvPicPr>
          <p:cNvPr id="655" name="Google Shape;655;p38"/>
          <p:cNvPicPr preferRelativeResize="0"/>
          <p:nvPr/>
        </p:nvPicPr>
        <p:blipFill rotWithShape="1">
          <a:blip r:embed="rId6">
            <a:alphaModFix/>
          </a:blip>
          <a:srcRect b="0" l="0" r="0" t="0"/>
          <a:stretch/>
        </p:blipFill>
        <p:spPr>
          <a:xfrm>
            <a:off x="3193922" y="2614974"/>
            <a:ext cx="2206753" cy="2394211"/>
          </a:xfrm>
          <a:prstGeom prst="rect">
            <a:avLst/>
          </a:prstGeom>
          <a:noFill/>
          <a:ln>
            <a:noFill/>
          </a:ln>
        </p:spPr>
      </p:pic>
      <p:sp>
        <p:nvSpPr>
          <p:cNvPr id="656" name="Google Shape;656;p3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9"/>
          <p:cNvSpPr txBox="1"/>
          <p:nvPr>
            <p:ph type="title"/>
          </p:nvPr>
        </p:nvSpPr>
        <p:spPr>
          <a:xfrm>
            <a:off x="513225" y="17703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Photo sketching</a:t>
            </a:r>
            <a:endParaRPr sz="2800">
              <a:latin typeface="Arial"/>
              <a:ea typeface="Arial"/>
              <a:cs typeface="Arial"/>
              <a:sym typeface="Arial"/>
            </a:endParaRPr>
          </a:p>
        </p:txBody>
      </p:sp>
      <p:sp>
        <p:nvSpPr>
          <p:cNvPr id="663" name="Google Shape;663;p39"/>
          <p:cNvSpPr/>
          <p:nvPr/>
        </p:nvSpPr>
        <p:spPr>
          <a:xfrm rot="5400000">
            <a:off x="1731956" y="-201737"/>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4" name="Google Shape;664;p39"/>
          <p:cNvPicPr preferRelativeResize="0"/>
          <p:nvPr/>
        </p:nvPicPr>
        <p:blipFill rotWithShape="1">
          <a:blip r:embed="rId3">
            <a:alphaModFix/>
          </a:blip>
          <a:srcRect b="0" l="0" r="0" t="0"/>
          <a:stretch/>
        </p:blipFill>
        <p:spPr>
          <a:xfrm>
            <a:off x="2956664" y="1542641"/>
            <a:ext cx="2430572" cy="2394211"/>
          </a:xfrm>
          <a:prstGeom prst="rect">
            <a:avLst/>
          </a:prstGeom>
          <a:noFill/>
          <a:ln>
            <a:noFill/>
          </a:ln>
        </p:spPr>
      </p:pic>
      <p:pic>
        <p:nvPicPr>
          <p:cNvPr id="665" name="Google Shape;665;p39"/>
          <p:cNvPicPr preferRelativeResize="0"/>
          <p:nvPr/>
        </p:nvPicPr>
        <p:blipFill rotWithShape="1">
          <a:blip r:embed="rId4">
            <a:alphaModFix/>
          </a:blip>
          <a:srcRect b="0" l="0" r="0" t="0"/>
          <a:stretch/>
        </p:blipFill>
        <p:spPr>
          <a:xfrm>
            <a:off x="395710" y="1867521"/>
            <a:ext cx="2083171" cy="2234579"/>
          </a:xfrm>
          <a:prstGeom prst="rect">
            <a:avLst/>
          </a:prstGeom>
          <a:noFill/>
          <a:ln>
            <a:noFill/>
          </a:ln>
        </p:spPr>
      </p:pic>
      <p:pic>
        <p:nvPicPr>
          <p:cNvPr id="666" name="Google Shape;666;p39"/>
          <p:cNvPicPr preferRelativeResize="0"/>
          <p:nvPr/>
        </p:nvPicPr>
        <p:blipFill rotWithShape="1">
          <a:blip r:embed="rId5">
            <a:alphaModFix/>
          </a:blip>
          <a:srcRect b="0" l="0" r="0" t="0"/>
          <a:stretch/>
        </p:blipFill>
        <p:spPr>
          <a:xfrm>
            <a:off x="5865019" y="1489989"/>
            <a:ext cx="3208612" cy="2163521"/>
          </a:xfrm>
          <a:prstGeom prst="rect">
            <a:avLst/>
          </a:prstGeom>
          <a:noFill/>
          <a:ln>
            <a:noFill/>
          </a:ln>
        </p:spPr>
      </p:pic>
      <p:sp>
        <p:nvSpPr>
          <p:cNvPr id="667" name="Google Shape;667;p3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
          <p:cNvSpPr txBox="1"/>
          <p:nvPr>
            <p:ph type="title"/>
          </p:nvPr>
        </p:nvSpPr>
        <p:spPr>
          <a:xfrm>
            <a:off x="4572000" y="811062"/>
            <a:ext cx="3858900" cy="592800"/>
          </a:xfrm>
          <a:prstGeom prst="rect">
            <a:avLst/>
          </a:prstGeom>
          <a:noFill/>
          <a:ln>
            <a:noFill/>
          </a:ln>
        </p:spPr>
        <p:txBody>
          <a:bodyPr anchorCtr="0" anchor="ctr" bIns="91425" lIns="91425" spcFirstLastPara="1" rIns="91425" wrap="square" tIns="91425">
            <a:noAutofit/>
          </a:bodyPr>
          <a:lstStyle/>
          <a:p>
            <a:pPr indent="0" lvl="0" marL="0" rtl="0" algn="l">
              <a:lnSpc>
                <a:spcPct val="75000"/>
              </a:lnSpc>
              <a:spcBef>
                <a:spcPts val="0"/>
              </a:spcBef>
              <a:spcAft>
                <a:spcPts val="0"/>
              </a:spcAft>
              <a:buSzPts val="3600"/>
              <a:buNone/>
            </a:pPr>
            <a:r>
              <a:rPr lang="en-US">
                <a:latin typeface="Arial"/>
                <a:ea typeface="Arial"/>
                <a:cs typeface="Arial"/>
                <a:sym typeface="Arial"/>
              </a:rPr>
              <a:t>Nội dung</a:t>
            </a:r>
            <a:endParaRPr>
              <a:latin typeface="Arial"/>
              <a:ea typeface="Arial"/>
              <a:cs typeface="Arial"/>
              <a:sym typeface="Arial"/>
            </a:endParaRPr>
          </a:p>
        </p:txBody>
      </p:sp>
      <p:sp>
        <p:nvSpPr>
          <p:cNvPr id="262" name="Google Shape;262;p4"/>
          <p:cNvSpPr txBox="1"/>
          <p:nvPr>
            <p:ph idx="1" type="subTitle"/>
          </p:nvPr>
        </p:nvSpPr>
        <p:spPr>
          <a:xfrm>
            <a:off x="4572000" y="1540962"/>
            <a:ext cx="3858900" cy="277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r>
              <a:rPr lang="en-US">
                <a:latin typeface="Arial"/>
                <a:ea typeface="Arial"/>
                <a:cs typeface="Arial"/>
                <a:sym typeface="Arial"/>
              </a:rPr>
              <a:t>Khái niệm</a:t>
            </a:r>
            <a:endParaRPr>
              <a:latin typeface="Arial"/>
              <a:ea typeface="Arial"/>
              <a:cs typeface="Arial"/>
              <a:sym typeface="Arial"/>
            </a:endParaRPr>
          </a:p>
          <a:p>
            <a:pPr indent="-285750" lvl="0" marL="285750" rtl="0" algn="l">
              <a:lnSpc>
                <a:spcPct val="100000"/>
              </a:lnSpc>
              <a:spcBef>
                <a:spcPts val="0"/>
              </a:spcBef>
              <a:spcAft>
                <a:spcPts val="0"/>
              </a:spcAft>
              <a:buSzPts val="1000"/>
              <a:buFont typeface="Arial"/>
              <a:buChar char="•"/>
            </a:pPr>
            <a:r>
              <a:rPr lang="en-US">
                <a:latin typeface="Arial"/>
                <a:ea typeface="Arial"/>
                <a:cs typeface="Arial"/>
                <a:sym typeface="Arial"/>
              </a:rPr>
              <a:t>Edge</a:t>
            </a:r>
            <a:endParaRPr/>
          </a:p>
          <a:p>
            <a:pPr indent="-285750" lvl="0" marL="285750" rtl="0" algn="l">
              <a:lnSpc>
                <a:spcPct val="100000"/>
              </a:lnSpc>
              <a:spcBef>
                <a:spcPts val="0"/>
              </a:spcBef>
              <a:spcAft>
                <a:spcPts val="0"/>
              </a:spcAft>
              <a:buSzPts val="1000"/>
              <a:buFont typeface="Arial"/>
              <a:buChar char="•"/>
            </a:pPr>
            <a:r>
              <a:rPr lang="en-US">
                <a:latin typeface="Arial"/>
                <a:ea typeface="Arial"/>
                <a:cs typeface="Arial"/>
                <a:sym typeface="Arial"/>
              </a:rPr>
              <a:t>Edge detection</a:t>
            </a:r>
            <a:endParaRPr/>
          </a:p>
          <a:p>
            <a:pPr indent="0" lvl="0" marL="0" rtl="0" algn="l">
              <a:lnSpc>
                <a:spcPct val="100000"/>
              </a:lnSpc>
              <a:spcBef>
                <a:spcPts val="0"/>
              </a:spcBef>
              <a:spcAft>
                <a:spcPts val="0"/>
              </a:spcAft>
              <a:buSzPts val="1000"/>
              <a:buNone/>
            </a:pPr>
            <a:r>
              <a:rPr lang="en-US">
                <a:latin typeface="Arial"/>
                <a:ea typeface="Arial"/>
                <a:cs typeface="Arial"/>
                <a:sym typeface="Arial"/>
              </a:rPr>
              <a:t>Mô tả thuật toán</a:t>
            </a:r>
            <a:endParaRPr>
              <a:latin typeface="Arial"/>
              <a:ea typeface="Arial"/>
              <a:cs typeface="Arial"/>
              <a:sym typeface="Arial"/>
            </a:endParaRPr>
          </a:p>
          <a:p>
            <a:pPr indent="-285750" lvl="0" marL="285750" rtl="0" algn="l">
              <a:lnSpc>
                <a:spcPct val="100000"/>
              </a:lnSpc>
              <a:spcBef>
                <a:spcPts val="0"/>
              </a:spcBef>
              <a:spcAft>
                <a:spcPts val="0"/>
              </a:spcAft>
              <a:buSzPts val="1000"/>
              <a:buFont typeface="Arial"/>
              <a:buChar char="•"/>
            </a:pPr>
            <a:r>
              <a:rPr lang="en-US">
                <a:latin typeface="Arial"/>
                <a:ea typeface="Arial"/>
                <a:cs typeface="Arial"/>
                <a:sym typeface="Arial"/>
              </a:rPr>
              <a:t>Laplace algorithm</a:t>
            </a:r>
            <a:endParaRPr/>
          </a:p>
          <a:p>
            <a:pPr indent="-285750" lvl="0" marL="285750" rtl="0" algn="l">
              <a:lnSpc>
                <a:spcPct val="100000"/>
              </a:lnSpc>
              <a:spcBef>
                <a:spcPts val="0"/>
              </a:spcBef>
              <a:spcAft>
                <a:spcPts val="0"/>
              </a:spcAft>
              <a:buSzPts val="1000"/>
              <a:buFont typeface="Arial"/>
              <a:buChar char="•"/>
            </a:pPr>
            <a:r>
              <a:rPr lang="en-US">
                <a:latin typeface="Arial"/>
                <a:ea typeface="Arial"/>
                <a:cs typeface="Arial"/>
                <a:sym typeface="Arial"/>
              </a:rPr>
              <a:t>Canny algorithm</a:t>
            </a:r>
            <a:endParaRPr/>
          </a:p>
          <a:p>
            <a:pPr indent="0" lvl="0" marL="0" rtl="0" algn="l">
              <a:lnSpc>
                <a:spcPct val="100000"/>
              </a:lnSpc>
              <a:spcBef>
                <a:spcPts val="0"/>
              </a:spcBef>
              <a:spcAft>
                <a:spcPts val="0"/>
              </a:spcAft>
              <a:buSzPts val="1000"/>
              <a:buNone/>
            </a:pPr>
            <a:r>
              <a:rPr lang="en-US">
                <a:latin typeface="Arial"/>
                <a:ea typeface="Arial"/>
                <a:cs typeface="Arial"/>
                <a:sym typeface="Arial"/>
              </a:rPr>
              <a:t>So sánh hiệu quả</a:t>
            </a:r>
            <a:endParaRPr>
              <a:latin typeface="Arial"/>
              <a:ea typeface="Arial"/>
              <a:cs typeface="Arial"/>
              <a:sym typeface="Arial"/>
            </a:endParaRPr>
          </a:p>
          <a:p>
            <a:pPr indent="0" lvl="0" marL="0" rtl="0" algn="l">
              <a:lnSpc>
                <a:spcPct val="100000"/>
              </a:lnSpc>
              <a:spcBef>
                <a:spcPts val="0"/>
              </a:spcBef>
              <a:spcAft>
                <a:spcPts val="0"/>
              </a:spcAft>
              <a:buSzPts val="1000"/>
              <a:buNone/>
            </a:pPr>
            <a:r>
              <a:rPr lang="en-US">
                <a:latin typeface="Arial"/>
                <a:ea typeface="Arial"/>
                <a:cs typeface="Arial"/>
                <a:sym typeface="Arial"/>
              </a:rPr>
              <a:t>Demo</a:t>
            </a:r>
            <a:endParaRPr>
              <a:latin typeface="Arial"/>
              <a:ea typeface="Arial"/>
              <a:cs typeface="Arial"/>
              <a:sym typeface="Arial"/>
            </a:endParaRPr>
          </a:p>
        </p:txBody>
      </p:sp>
      <p:sp>
        <p:nvSpPr>
          <p:cNvPr id="263" name="Google Shape;263;p4"/>
          <p:cNvSpPr/>
          <p:nvPr/>
        </p:nvSpPr>
        <p:spPr>
          <a:xfrm rot="5400000">
            <a:off x="5540700" y="443116"/>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p4"/>
          <p:cNvPicPr preferRelativeResize="0"/>
          <p:nvPr/>
        </p:nvPicPr>
        <p:blipFill rotWithShape="1">
          <a:blip r:embed="rId3">
            <a:alphaModFix/>
          </a:blip>
          <a:srcRect b="7069" l="-832" r="36832" t="4986"/>
          <a:stretch/>
        </p:blipFill>
        <p:spPr>
          <a:xfrm>
            <a:off x="-952285" y="2560653"/>
            <a:ext cx="3812575" cy="3783275"/>
          </a:xfrm>
          <a:prstGeom prst="flowChartDecision">
            <a:avLst/>
          </a:prstGeom>
          <a:noFill/>
          <a:ln>
            <a:noFill/>
          </a:ln>
        </p:spPr>
      </p:pic>
      <p:pic>
        <p:nvPicPr>
          <p:cNvPr id="265" name="Google Shape;265;p4"/>
          <p:cNvPicPr preferRelativeResize="0"/>
          <p:nvPr/>
        </p:nvPicPr>
        <p:blipFill rotWithShape="1">
          <a:blip r:embed="rId4">
            <a:alphaModFix/>
          </a:blip>
          <a:srcRect b="0" l="16365" r="16370" t="0"/>
          <a:stretch/>
        </p:blipFill>
        <p:spPr>
          <a:xfrm>
            <a:off x="-507141" y="-525780"/>
            <a:ext cx="2922288" cy="2899831"/>
          </a:xfrm>
          <a:prstGeom prst="flowChartDecision">
            <a:avLst/>
          </a:prstGeom>
          <a:noFill/>
          <a:ln>
            <a:noFill/>
          </a:ln>
        </p:spPr>
      </p:pic>
      <p:sp>
        <p:nvSpPr>
          <p:cNvPr id="266" name="Google Shape;266;p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0"/>
          <p:cNvSpPr txBox="1"/>
          <p:nvPr>
            <p:ph type="title"/>
          </p:nvPr>
        </p:nvSpPr>
        <p:spPr>
          <a:xfrm>
            <a:off x="513225" y="17703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Photo sketching</a:t>
            </a:r>
            <a:endParaRPr sz="2800">
              <a:latin typeface="Arial"/>
              <a:ea typeface="Arial"/>
              <a:cs typeface="Arial"/>
              <a:sym typeface="Arial"/>
            </a:endParaRPr>
          </a:p>
        </p:txBody>
      </p:sp>
      <p:sp>
        <p:nvSpPr>
          <p:cNvPr id="674" name="Google Shape;674;p40"/>
          <p:cNvSpPr/>
          <p:nvPr/>
        </p:nvSpPr>
        <p:spPr>
          <a:xfrm rot="5400000">
            <a:off x="1731956" y="-201737"/>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0"/>
          <p:cNvSpPr txBox="1"/>
          <p:nvPr/>
        </p:nvSpPr>
        <p:spPr>
          <a:xfrm>
            <a:off x="834693" y="949523"/>
            <a:ext cx="36301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Mục đích và ứng dụng?</a:t>
            </a:r>
            <a:endParaRPr/>
          </a:p>
        </p:txBody>
      </p:sp>
      <p:sp>
        <p:nvSpPr>
          <p:cNvPr id="676" name="Google Shape;676;p40"/>
          <p:cNvSpPr txBox="1"/>
          <p:nvPr/>
        </p:nvSpPr>
        <p:spPr>
          <a:xfrm>
            <a:off x="885643" y="1257300"/>
            <a:ext cx="6972663"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1. Giúp mọi người hiểu rõ hơn về cách các họa sĩ tạo ra các bức vẽ bằng bút chì, đây là là một trong ngôn ngữ hình ảnh cơ bản nhất để nhận thức trừu tượng của con người về cảnh thiên nhiên</a:t>
            </a:r>
            <a:endParaRPr b="0" i="0" sz="1400" u="none" cap="none" strike="noStrike">
              <a:solidFill>
                <a:schemeClr val="dk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2. Hiển thị cảnh thực theo cách phi thực tế, nghệ thuật trong nhiều trường hợp là điều mong muốn trong ngành công nghiệp game và điện ảnh vì cách làm cho hình ảnh trong ít chân thực hơn, Vì thế, máy tính giúp tiết kiệm rất nhiều sức lao động, việc sản xuất một phân đoạn video phi thực tế sẽ yêu cầu các nghệ sĩ vẽ nhiều bức tranh bằng tay.</a:t>
            </a:r>
            <a:endParaRPr/>
          </a:p>
        </p:txBody>
      </p:sp>
      <p:sp>
        <p:nvSpPr>
          <p:cNvPr id="677" name="Google Shape;677;p40"/>
          <p:cNvSpPr txBox="1"/>
          <p:nvPr/>
        </p:nvSpPr>
        <p:spPr>
          <a:xfrm>
            <a:off x="1406755" y="3401702"/>
            <a:ext cx="593043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Có thể biến những bức ảnh thông thường do chính họ chụp thành tác phẩm nghệ thuật độc đáo sẽ mang lại nhiều niềm vui cho cuộc sống của mọi người</a:t>
            </a:r>
            <a:endParaRPr b="0" i="0" sz="1400" u="none" cap="none" strike="noStrike">
              <a:solidFill>
                <a:schemeClr val="dk1"/>
              </a:solidFill>
              <a:latin typeface="Arial"/>
              <a:ea typeface="Arial"/>
              <a:cs typeface="Arial"/>
              <a:sym typeface="Arial"/>
            </a:endParaRPr>
          </a:p>
        </p:txBody>
      </p:sp>
      <p:sp>
        <p:nvSpPr>
          <p:cNvPr id="678" name="Google Shape;678;p4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1"/>
          <p:cNvSpPr txBox="1"/>
          <p:nvPr>
            <p:ph type="title"/>
          </p:nvPr>
        </p:nvSpPr>
        <p:spPr>
          <a:xfrm>
            <a:off x="513225" y="17703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Photo sketching</a:t>
            </a:r>
            <a:endParaRPr sz="2800">
              <a:latin typeface="Arial"/>
              <a:ea typeface="Arial"/>
              <a:cs typeface="Arial"/>
              <a:sym typeface="Arial"/>
            </a:endParaRPr>
          </a:p>
        </p:txBody>
      </p:sp>
      <p:sp>
        <p:nvSpPr>
          <p:cNvPr id="685" name="Google Shape;685;p41"/>
          <p:cNvSpPr/>
          <p:nvPr/>
        </p:nvSpPr>
        <p:spPr>
          <a:xfrm rot="5400000">
            <a:off x="1731956" y="-201737"/>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1"/>
          <p:cNvSpPr txBox="1"/>
          <p:nvPr/>
        </p:nvSpPr>
        <p:spPr>
          <a:xfrm>
            <a:off x="513225" y="1314450"/>
            <a:ext cx="696047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Các bước chuyển đổi hình ảnh sang phác thảo bút chì :</a:t>
            </a:r>
            <a:endParaRPr/>
          </a:p>
        </p:txBody>
      </p:sp>
      <p:sp>
        <p:nvSpPr>
          <p:cNvPr id="687" name="Google Shape;687;p41"/>
          <p:cNvSpPr txBox="1"/>
          <p:nvPr/>
        </p:nvSpPr>
        <p:spPr>
          <a:xfrm>
            <a:off x="677912" y="2109216"/>
            <a:ext cx="6320296"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Bước 1: Chuyển sang hình ảnh màu xám</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Bước 2: Đảo ngược hình ảnh</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Bước 3: Làm mờ hình ảnh</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Bước 4:  Dodge pha trộn hình ảnh bị mờ và thang độ xám</a:t>
            </a:r>
            <a:endParaRPr b="0" i="0" sz="1800" u="none" cap="none" strike="noStrike">
              <a:solidFill>
                <a:schemeClr val="dk1"/>
              </a:solidFill>
              <a:latin typeface="Arial"/>
              <a:ea typeface="Arial"/>
              <a:cs typeface="Arial"/>
              <a:sym typeface="Arial"/>
            </a:endParaRPr>
          </a:p>
        </p:txBody>
      </p:sp>
      <p:sp>
        <p:nvSpPr>
          <p:cNvPr id="688" name="Google Shape;688;p4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2"/>
          <p:cNvSpPr txBox="1"/>
          <p:nvPr>
            <p:ph type="title"/>
          </p:nvPr>
        </p:nvSpPr>
        <p:spPr>
          <a:xfrm>
            <a:off x="513225" y="17703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Photo sketching</a:t>
            </a:r>
            <a:endParaRPr sz="2800">
              <a:latin typeface="Arial"/>
              <a:ea typeface="Arial"/>
              <a:cs typeface="Arial"/>
              <a:sym typeface="Arial"/>
            </a:endParaRPr>
          </a:p>
        </p:txBody>
      </p:sp>
      <p:sp>
        <p:nvSpPr>
          <p:cNvPr id="695" name="Google Shape;695;p42"/>
          <p:cNvSpPr/>
          <p:nvPr/>
        </p:nvSpPr>
        <p:spPr>
          <a:xfrm rot="5400000">
            <a:off x="1731956" y="-201737"/>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2"/>
          <p:cNvSpPr txBox="1"/>
          <p:nvPr/>
        </p:nvSpPr>
        <p:spPr>
          <a:xfrm>
            <a:off x="176135" y="850421"/>
            <a:ext cx="69604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28CC4"/>
                </a:solidFill>
                <a:latin typeface="Arial"/>
                <a:ea typeface="Arial"/>
                <a:cs typeface="Arial"/>
                <a:sym typeface="Arial"/>
              </a:rPr>
              <a:t>Bước 1: Chuyển sang hình ảnh màu xám </a:t>
            </a:r>
            <a:endParaRPr/>
          </a:p>
        </p:txBody>
      </p:sp>
      <p:sp>
        <p:nvSpPr>
          <p:cNvPr id="697" name="Google Shape;697;p42"/>
          <p:cNvSpPr txBox="1"/>
          <p:nvPr/>
        </p:nvSpPr>
        <p:spPr>
          <a:xfrm>
            <a:off x="176135" y="2540019"/>
            <a:ext cx="63202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28CC4"/>
                </a:solidFill>
                <a:latin typeface="Arial"/>
                <a:ea typeface="Arial"/>
                <a:cs typeface="Arial"/>
                <a:sym typeface="Arial"/>
              </a:rPr>
              <a:t>Bước 2: Đảo ngược hình ảnh( Invert image)</a:t>
            </a:r>
            <a:endParaRPr/>
          </a:p>
        </p:txBody>
      </p:sp>
      <p:sp>
        <p:nvSpPr>
          <p:cNvPr id="698" name="Google Shape;698;p42"/>
          <p:cNvSpPr txBox="1"/>
          <p:nvPr/>
        </p:nvSpPr>
        <p:spPr>
          <a:xfrm>
            <a:off x="301917" y="1608046"/>
            <a:ext cx="52375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https://www.w3.org/Graphics/Color/sRGB</a:t>
            </a:r>
            <a:endParaRPr/>
          </a:p>
        </p:txBody>
      </p:sp>
      <p:sp>
        <p:nvSpPr>
          <p:cNvPr id="699" name="Google Shape;699;p42"/>
          <p:cNvSpPr txBox="1"/>
          <p:nvPr/>
        </p:nvSpPr>
        <p:spPr>
          <a:xfrm>
            <a:off x="612488" y="1260011"/>
            <a:ext cx="51389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Mask=[0.2989, 0.5870, 0.1140]</a:t>
            </a:r>
            <a:endParaRPr/>
          </a:p>
        </p:txBody>
      </p:sp>
      <p:sp>
        <p:nvSpPr>
          <p:cNvPr id="700" name="Google Shape;700;p42"/>
          <p:cNvSpPr txBox="1"/>
          <p:nvPr/>
        </p:nvSpPr>
        <p:spPr>
          <a:xfrm>
            <a:off x="591834" y="3049751"/>
            <a:ext cx="400698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Chúng tôi có thể đảo ngược hình ảnh đơn giản bằng cách trừ đi 255, vì hình ảnh thang độ xám là hình ảnh 8 bit hoặc có tối đa 256 tông màu.</a:t>
            </a:r>
            <a:endParaRPr b="0" i="0" sz="1400" u="none" cap="none" strike="noStrike">
              <a:solidFill>
                <a:schemeClr val="dk1"/>
              </a:solidFill>
              <a:latin typeface="Arial"/>
              <a:ea typeface="Arial"/>
              <a:cs typeface="Arial"/>
              <a:sym typeface="Arial"/>
            </a:endParaRPr>
          </a:p>
        </p:txBody>
      </p:sp>
      <p:pic>
        <p:nvPicPr>
          <p:cNvPr id="701" name="Google Shape;701;p42"/>
          <p:cNvPicPr preferRelativeResize="0"/>
          <p:nvPr/>
        </p:nvPicPr>
        <p:blipFill rotWithShape="1">
          <a:blip r:embed="rId3">
            <a:alphaModFix/>
          </a:blip>
          <a:srcRect b="0" l="0" r="0" t="0"/>
          <a:stretch/>
        </p:blipFill>
        <p:spPr>
          <a:xfrm>
            <a:off x="6363045" y="688325"/>
            <a:ext cx="1238308" cy="1843310"/>
          </a:xfrm>
          <a:prstGeom prst="rect">
            <a:avLst/>
          </a:prstGeom>
          <a:noFill/>
          <a:ln>
            <a:noFill/>
          </a:ln>
        </p:spPr>
      </p:pic>
      <p:pic>
        <p:nvPicPr>
          <p:cNvPr id="702" name="Google Shape;702;p42"/>
          <p:cNvPicPr preferRelativeResize="0"/>
          <p:nvPr/>
        </p:nvPicPr>
        <p:blipFill rotWithShape="1">
          <a:blip r:embed="rId4">
            <a:alphaModFix/>
          </a:blip>
          <a:srcRect b="0" l="0" r="0" t="0"/>
          <a:stretch/>
        </p:blipFill>
        <p:spPr>
          <a:xfrm>
            <a:off x="7619366" y="686531"/>
            <a:ext cx="1222717" cy="1843310"/>
          </a:xfrm>
          <a:prstGeom prst="rect">
            <a:avLst/>
          </a:prstGeom>
          <a:noFill/>
          <a:ln>
            <a:noFill/>
          </a:ln>
        </p:spPr>
      </p:pic>
      <p:pic>
        <p:nvPicPr>
          <p:cNvPr id="703" name="Google Shape;703;p42"/>
          <p:cNvPicPr preferRelativeResize="0"/>
          <p:nvPr/>
        </p:nvPicPr>
        <p:blipFill rotWithShape="1">
          <a:blip r:embed="rId5">
            <a:alphaModFix/>
          </a:blip>
          <a:srcRect b="0" l="0" r="0" t="0"/>
          <a:stretch/>
        </p:blipFill>
        <p:spPr>
          <a:xfrm>
            <a:off x="7186612" y="2529841"/>
            <a:ext cx="1238308" cy="1853964"/>
          </a:xfrm>
          <a:prstGeom prst="rect">
            <a:avLst/>
          </a:prstGeom>
          <a:noFill/>
          <a:ln>
            <a:noFill/>
          </a:ln>
        </p:spPr>
      </p:pic>
      <p:sp>
        <p:nvSpPr>
          <p:cNvPr id="704" name="Google Shape;704;p4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705" name="Google Shape;705;p42"/>
          <p:cNvSpPr txBox="1"/>
          <p:nvPr/>
        </p:nvSpPr>
        <p:spPr>
          <a:xfrm>
            <a:off x="301917" y="2052096"/>
            <a:ext cx="50863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grey_img=cv2.cvtColor(img, cv2.COLOR_BGR2GRAY)</a:t>
            </a:r>
            <a:endParaRPr/>
          </a:p>
        </p:txBody>
      </p:sp>
      <p:sp>
        <p:nvSpPr>
          <p:cNvPr id="706" name="Google Shape;706;p42"/>
          <p:cNvSpPr txBox="1"/>
          <p:nvPr/>
        </p:nvSpPr>
        <p:spPr>
          <a:xfrm>
            <a:off x="665066" y="4114927"/>
            <a:ext cx="508635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invert_img=cv2.bitwise_not(grey_img)</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#invert_img=255-grey_img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3"/>
          <p:cNvSpPr txBox="1"/>
          <p:nvPr>
            <p:ph type="title"/>
          </p:nvPr>
        </p:nvSpPr>
        <p:spPr>
          <a:xfrm>
            <a:off x="513225" y="17703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Photo sketching</a:t>
            </a:r>
            <a:endParaRPr sz="2800">
              <a:latin typeface="Arial"/>
              <a:ea typeface="Arial"/>
              <a:cs typeface="Arial"/>
              <a:sym typeface="Arial"/>
            </a:endParaRPr>
          </a:p>
        </p:txBody>
      </p:sp>
      <p:sp>
        <p:nvSpPr>
          <p:cNvPr id="713" name="Google Shape;713;p43"/>
          <p:cNvSpPr/>
          <p:nvPr/>
        </p:nvSpPr>
        <p:spPr>
          <a:xfrm rot="5400000">
            <a:off x="1731956" y="-201737"/>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3"/>
          <p:cNvSpPr txBox="1"/>
          <p:nvPr/>
        </p:nvSpPr>
        <p:spPr>
          <a:xfrm>
            <a:off x="470362" y="774685"/>
            <a:ext cx="69604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28CC4"/>
                </a:solidFill>
                <a:latin typeface="Arial"/>
                <a:ea typeface="Arial"/>
                <a:cs typeface="Arial"/>
                <a:sym typeface="Arial"/>
              </a:rPr>
              <a:t>Bước 3: Làm mờ hình ảnh( blur image)</a:t>
            </a:r>
            <a:endParaRPr/>
          </a:p>
        </p:txBody>
      </p:sp>
      <p:sp>
        <p:nvSpPr>
          <p:cNvPr id="715" name="Google Shape;715;p43"/>
          <p:cNvSpPr txBox="1"/>
          <p:nvPr/>
        </p:nvSpPr>
        <p:spPr>
          <a:xfrm>
            <a:off x="513225" y="2529000"/>
            <a:ext cx="485887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28CC4"/>
                </a:solidFill>
                <a:latin typeface="Arial"/>
                <a:ea typeface="Arial"/>
                <a:cs typeface="Arial"/>
                <a:sym typeface="Arial"/>
              </a:rPr>
              <a:t>Bước 4: Dodge pha trộn hình ảnh bị mờ và thang độ xám (</a:t>
            </a:r>
            <a:endParaRPr/>
          </a:p>
        </p:txBody>
      </p:sp>
      <p:pic>
        <p:nvPicPr>
          <p:cNvPr id="716" name="Google Shape;716;p43"/>
          <p:cNvPicPr preferRelativeResize="0"/>
          <p:nvPr/>
        </p:nvPicPr>
        <p:blipFill rotWithShape="1">
          <a:blip r:embed="rId3">
            <a:alphaModFix/>
          </a:blip>
          <a:srcRect b="0" l="0" r="0" t="0"/>
          <a:stretch/>
        </p:blipFill>
        <p:spPr>
          <a:xfrm>
            <a:off x="6395648" y="810163"/>
            <a:ext cx="1362699" cy="2042003"/>
          </a:xfrm>
          <a:prstGeom prst="rect">
            <a:avLst/>
          </a:prstGeom>
          <a:noFill/>
          <a:ln>
            <a:noFill/>
          </a:ln>
        </p:spPr>
      </p:pic>
      <p:pic>
        <p:nvPicPr>
          <p:cNvPr id="717" name="Google Shape;717;p43"/>
          <p:cNvPicPr preferRelativeResize="0"/>
          <p:nvPr/>
        </p:nvPicPr>
        <p:blipFill rotWithShape="1">
          <a:blip r:embed="rId4">
            <a:alphaModFix/>
          </a:blip>
          <a:srcRect b="0" l="0" r="0" t="0"/>
          <a:stretch/>
        </p:blipFill>
        <p:spPr>
          <a:xfrm>
            <a:off x="6395648" y="2852166"/>
            <a:ext cx="1349991" cy="2042003"/>
          </a:xfrm>
          <a:prstGeom prst="rect">
            <a:avLst/>
          </a:prstGeom>
          <a:noFill/>
          <a:ln>
            <a:noFill/>
          </a:ln>
        </p:spPr>
      </p:pic>
      <p:sp>
        <p:nvSpPr>
          <p:cNvPr id="718" name="Google Shape;718;p43"/>
          <p:cNvSpPr txBox="1"/>
          <p:nvPr/>
        </p:nvSpPr>
        <p:spPr>
          <a:xfrm>
            <a:off x="569994" y="1108539"/>
            <a:ext cx="525374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Áp dụng </a:t>
            </a:r>
            <a:r>
              <a:rPr b="0" i="0" lang="en-US" sz="1400" u="none" cap="none" strike="noStrike">
                <a:solidFill>
                  <a:srgbClr val="328CC4"/>
                </a:solidFill>
                <a:latin typeface="Arial"/>
                <a:ea typeface="Arial"/>
                <a:cs typeface="Arial"/>
                <a:sym typeface="Arial"/>
              </a:rPr>
              <a:t>bộ lọc Gaussian </a:t>
            </a:r>
            <a:r>
              <a:rPr b="0" i="0" lang="en-US" sz="1400" u="none" cap="none" strike="noStrike">
                <a:solidFill>
                  <a:schemeClr val="dk1"/>
                </a:solidFill>
                <a:latin typeface="Arial"/>
                <a:ea typeface="Arial"/>
                <a:cs typeface="Arial"/>
                <a:sym typeface="Arial"/>
              </a:rPr>
              <a:t>cho hình ảnh bị đảo ngược. Chìa khóa ở đây là phương sai của hàm </a:t>
            </a:r>
            <a:r>
              <a:rPr b="0" i="0" lang="en-US" sz="1400" u="none" cap="none" strike="noStrike">
                <a:solidFill>
                  <a:schemeClr val="lt2"/>
                </a:solidFill>
                <a:latin typeface="Arial"/>
                <a:ea typeface="Arial"/>
                <a:cs typeface="Arial"/>
                <a:sym typeface="Arial"/>
              </a:rPr>
              <a:t>Gaussian</a:t>
            </a:r>
            <a:r>
              <a:rPr b="0" i="0" lang="en-US" sz="1400" u="none" cap="none" strike="noStrike">
                <a:solidFill>
                  <a:schemeClr val="dk1"/>
                </a:solidFill>
                <a:latin typeface="Arial"/>
                <a:ea typeface="Arial"/>
                <a:cs typeface="Arial"/>
                <a:sym typeface="Arial"/>
              </a:rPr>
              <a:t> hoặc </a:t>
            </a:r>
            <a:r>
              <a:rPr b="0" i="0" lang="en-US" sz="1400" u="none" cap="none" strike="noStrike">
                <a:solidFill>
                  <a:schemeClr val="lt2"/>
                </a:solidFill>
                <a:latin typeface="Arial"/>
                <a:ea typeface="Arial"/>
                <a:cs typeface="Arial"/>
                <a:sym typeface="Arial"/>
              </a:rPr>
              <a:t>sigma</a:t>
            </a: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sp>
        <p:nvSpPr>
          <p:cNvPr id="719" name="Google Shape;719;p43"/>
          <p:cNvSpPr txBox="1"/>
          <p:nvPr/>
        </p:nvSpPr>
        <p:spPr>
          <a:xfrm>
            <a:off x="619758" y="1590169"/>
            <a:ext cx="5154214"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Khi </a:t>
            </a:r>
            <a:r>
              <a:rPr b="0" i="0" lang="en-US" sz="1400" u="none" cap="none" strike="noStrike">
                <a:solidFill>
                  <a:schemeClr val="lt2"/>
                </a:solidFill>
                <a:latin typeface="Arial"/>
                <a:ea typeface="Arial"/>
                <a:cs typeface="Arial"/>
                <a:sym typeface="Arial"/>
              </a:rPr>
              <a:t>sigma</a:t>
            </a:r>
            <a:r>
              <a:rPr b="0" i="0" lang="en-US" sz="1400" u="none" cap="none" strike="noStrike">
                <a:solidFill>
                  <a:schemeClr val="dk1"/>
                </a:solidFill>
                <a:latin typeface="Arial"/>
                <a:ea typeface="Arial"/>
                <a:cs typeface="Arial"/>
                <a:sym typeface="Arial"/>
              </a:rPr>
              <a:t> tăng, hình ảnh trở nên mờ hơn. </a:t>
            </a:r>
            <a:r>
              <a:rPr b="0" i="0" lang="en-US" sz="1400" u="none" cap="none" strike="noStrike">
                <a:solidFill>
                  <a:schemeClr val="lt2"/>
                </a:solidFill>
                <a:latin typeface="Arial"/>
                <a:ea typeface="Arial"/>
                <a:cs typeface="Arial"/>
                <a:sym typeface="Arial"/>
              </a:rPr>
              <a:t>Sigma</a:t>
            </a:r>
            <a:r>
              <a:rPr b="0" i="0" lang="en-US" sz="1400" u="none" cap="none" strike="noStrike">
                <a:solidFill>
                  <a:schemeClr val="dk1"/>
                </a:solidFill>
                <a:latin typeface="Arial"/>
                <a:ea typeface="Arial"/>
                <a:cs typeface="Arial"/>
                <a:sym typeface="Arial"/>
              </a:rPr>
              <a:t> kiểm soát mức độ khác biệt và do đó mức độ mờ.</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0" name="Google Shape;720;p43"/>
          <p:cNvSpPr txBox="1"/>
          <p:nvPr/>
        </p:nvSpPr>
        <p:spPr>
          <a:xfrm>
            <a:off x="653690" y="3236762"/>
            <a:ext cx="508635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Chế độ hòa trộn " Color Dodge" chia lớp dưới cùng bằng lớp trên cùng được đảo ngược. Điều này sẽ làm giảm trọng lượng của lớp dưới cùng dựa trên giá trị của lớp trên cùng. Chúng tôi có một hình ảnh mờ làm nổi bật các cạnh đậm nhất.</a:t>
            </a:r>
            <a:endParaRPr b="0" i="0" sz="1400" u="none" cap="none" strike="noStrike">
              <a:solidFill>
                <a:schemeClr val="dk1"/>
              </a:solidFill>
              <a:latin typeface="Arial"/>
              <a:ea typeface="Arial"/>
              <a:cs typeface="Arial"/>
              <a:sym typeface="Arial"/>
            </a:endParaRPr>
          </a:p>
        </p:txBody>
      </p:sp>
      <p:sp>
        <p:nvSpPr>
          <p:cNvPr id="721" name="Google Shape;721;p4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
        <p:nvSpPr>
          <p:cNvPr id="722" name="Google Shape;722;p43"/>
          <p:cNvSpPr txBox="1"/>
          <p:nvPr/>
        </p:nvSpPr>
        <p:spPr>
          <a:xfrm>
            <a:off x="891499" y="2195680"/>
            <a:ext cx="50863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blur_img=cv2.GaussianBlur(invert_img, (111,111),0)</a:t>
            </a:r>
            <a:endParaRPr b="1" i="0" sz="1400" u="none" cap="none" strike="noStrike">
              <a:solidFill>
                <a:schemeClr val="dk1"/>
              </a:solidFill>
              <a:latin typeface="Arial"/>
              <a:ea typeface="Arial"/>
              <a:cs typeface="Arial"/>
              <a:sym typeface="Arial"/>
            </a:endParaRPr>
          </a:p>
        </p:txBody>
      </p:sp>
      <p:sp>
        <p:nvSpPr>
          <p:cNvPr id="723" name="Google Shape;723;p43"/>
          <p:cNvSpPr txBox="1"/>
          <p:nvPr/>
        </p:nvSpPr>
        <p:spPr>
          <a:xfrm>
            <a:off x="763256" y="4298704"/>
            <a:ext cx="508635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sketch_img=cv2.divide(grey_img,255-blur_img, scale=256.0)</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44"/>
          <p:cNvSpPr txBox="1"/>
          <p:nvPr>
            <p:ph type="title"/>
          </p:nvPr>
        </p:nvSpPr>
        <p:spPr>
          <a:xfrm>
            <a:off x="1223047" y="2945525"/>
            <a:ext cx="2162100" cy="105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US"/>
              <a:t>3</a:t>
            </a:r>
            <a:endParaRPr/>
          </a:p>
        </p:txBody>
      </p:sp>
      <p:sp>
        <p:nvSpPr>
          <p:cNvPr id="730" name="Google Shape;730;p44"/>
          <p:cNvSpPr txBox="1"/>
          <p:nvPr>
            <p:ph idx="2" type="title"/>
          </p:nvPr>
        </p:nvSpPr>
        <p:spPr>
          <a:xfrm>
            <a:off x="3415525" y="1064975"/>
            <a:ext cx="4699800" cy="74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Teamwork</a:t>
            </a:r>
            <a:endParaRPr/>
          </a:p>
        </p:txBody>
      </p:sp>
      <p:pic>
        <p:nvPicPr>
          <p:cNvPr id="731" name="Google Shape;731;p44"/>
          <p:cNvPicPr preferRelativeResize="0"/>
          <p:nvPr/>
        </p:nvPicPr>
        <p:blipFill rotWithShape="1">
          <a:blip r:embed="rId3">
            <a:alphaModFix/>
          </a:blip>
          <a:srcRect b="24828" l="4012" r="20417" t="403"/>
          <a:stretch/>
        </p:blipFill>
        <p:spPr>
          <a:xfrm>
            <a:off x="3308947" y="2609845"/>
            <a:ext cx="3249372" cy="3224400"/>
          </a:xfrm>
          <a:prstGeom prst="flowChartDecision">
            <a:avLst/>
          </a:prstGeom>
          <a:noFill/>
          <a:ln>
            <a:noFill/>
          </a:ln>
        </p:spPr>
      </p:pic>
      <p:sp>
        <p:nvSpPr>
          <p:cNvPr id="732" name="Google Shape;732;p44"/>
          <p:cNvSpPr/>
          <p:nvPr/>
        </p:nvSpPr>
        <p:spPr>
          <a:xfrm rot="5400000">
            <a:off x="4384225" y="893498"/>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45"/>
          <p:cNvSpPr/>
          <p:nvPr/>
        </p:nvSpPr>
        <p:spPr>
          <a:xfrm rot="2700000">
            <a:off x="7154306" y="1833602"/>
            <a:ext cx="626638" cy="626638"/>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5"/>
          <p:cNvSpPr/>
          <p:nvPr/>
        </p:nvSpPr>
        <p:spPr>
          <a:xfrm rot="2700000">
            <a:off x="1363319" y="1818289"/>
            <a:ext cx="626638" cy="626638"/>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5"/>
          <p:cNvSpPr txBox="1"/>
          <p:nvPr>
            <p:ph idx="1" type="subTitle"/>
          </p:nvPr>
        </p:nvSpPr>
        <p:spPr>
          <a:xfrm>
            <a:off x="713325" y="2620994"/>
            <a:ext cx="1929300" cy="42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US"/>
              <a:t>Respect</a:t>
            </a:r>
            <a:endParaRPr/>
          </a:p>
        </p:txBody>
      </p:sp>
      <p:sp>
        <p:nvSpPr>
          <p:cNvPr id="742" name="Google Shape;742;p45"/>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Kỹ năng</a:t>
            </a:r>
            <a:endParaRPr/>
          </a:p>
        </p:txBody>
      </p:sp>
      <p:sp>
        <p:nvSpPr>
          <p:cNvPr id="743" name="Google Shape;743;p45"/>
          <p:cNvSpPr txBox="1"/>
          <p:nvPr>
            <p:ph idx="2" type="subTitle"/>
          </p:nvPr>
        </p:nvSpPr>
        <p:spPr>
          <a:xfrm>
            <a:off x="2644248" y="2620994"/>
            <a:ext cx="1929300" cy="42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US"/>
              <a:t>Listen</a:t>
            </a:r>
            <a:endParaRPr/>
          </a:p>
        </p:txBody>
      </p:sp>
      <p:sp>
        <p:nvSpPr>
          <p:cNvPr id="744" name="Google Shape;744;p45"/>
          <p:cNvSpPr txBox="1"/>
          <p:nvPr>
            <p:ph idx="3" type="subTitle"/>
          </p:nvPr>
        </p:nvSpPr>
        <p:spPr>
          <a:xfrm>
            <a:off x="4571354" y="2620994"/>
            <a:ext cx="1929300" cy="42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US"/>
              <a:t>On time</a:t>
            </a:r>
            <a:endParaRPr/>
          </a:p>
        </p:txBody>
      </p:sp>
      <p:sp>
        <p:nvSpPr>
          <p:cNvPr id="745" name="Google Shape;745;p45"/>
          <p:cNvSpPr txBox="1"/>
          <p:nvPr>
            <p:ph idx="7" type="subTitle"/>
          </p:nvPr>
        </p:nvSpPr>
        <p:spPr>
          <a:xfrm>
            <a:off x="6501031" y="2620994"/>
            <a:ext cx="1929300" cy="42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US"/>
              <a:t>Finish</a:t>
            </a:r>
            <a:endParaRPr/>
          </a:p>
        </p:txBody>
      </p:sp>
      <p:sp>
        <p:nvSpPr>
          <p:cNvPr id="746" name="Google Shape;746;p45"/>
          <p:cNvSpPr/>
          <p:nvPr/>
        </p:nvSpPr>
        <p:spPr>
          <a:xfrm rot="2700000">
            <a:off x="3293656" y="1833602"/>
            <a:ext cx="626638" cy="626638"/>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5"/>
          <p:cNvSpPr/>
          <p:nvPr/>
        </p:nvSpPr>
        <p:spPr>
          <a:xfrm rot="2700000">
            <a:off x="5223969" y="1833602"/>
            <a:ext cx="626638" cy="626638"/>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8" name="Google Shape;748;p45"/>
          <p:cNvGrpSpPr/>
          <p:nvPr/>
        </p:nvGrpSpPr>
        <p:grpSpPr>
          <a:xfrm>
            <a:off x="5337941" y="1947548"/>
            <a:ext cx="398712" cy="398746"/>
            <a:chOff x="-34032200" y="2634975"/>
            <a:chExt cx="292225" cy="292250"/>
          </a:xfrm>
        </p:grpSpPr>
        <p:sp>
          <p:nvSpPr>
            <p:cNvPr id="749" name="Google Shape;749;p45"/>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5"/>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5"/>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2" name="Google Shape;752;p45"/>
          <p:cNvGrpSpPr/>
          <p:nvPr/>
        </p:nvGrpSpPr>
        <p:grpSpPr>
          <a:xfrm>
            <a:off x="3408148" y="1924758"/>
            <a:ext cx="397654" cy="397654"/>
            <a:chOff x="-33673825" y="1916675"/>
            <a:chExt cx="291450" cy="291450"/>
          </a:xfrm>
        </p:grpSpPr>
        <p:sp>
          <p:nvSpPr>
            <p:cNvPr id="753" name="Google Shape;753;p45"/>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5"/>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5"/>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5"/>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7" name="Google Shape;757;p45"/>
          <p:cNvGrpSpPr/>
          <p:nvPr/>
        </p:nvGrpSpPr>
        <p:grpSpPr>
          <a:xfrm>
            <a:off x="7264175" y="1959175"/>
            <a:ext cx="403010" cy="399769"/>
            <a:chOff x="-33676975" y="2275050"/>
            <a:chExt cx="295375" cy="293000"/>
          </a:xfrm>
        </p:grpSpPr>
        <p:sp>
          <p:nvSpPr>
            <p:cNvPr id="758" name="Google Shape;758;p45"/>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5"/>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5"/>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1" name="Google Shape;761;p45"/>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2" name="Google Shape;762;p45"/>
          <p:cNvGrpSpPr/>
          <p:nvPr/>
        </p:nvGrpSpPr>
        <p:grpSpPr>
          <a:xfrm>
            <a:off x="1552969" y="1924236"/>
            <a:ext cx="301161" cy="339535"/>
            <a:chOff x="3299850" y="238575"/>
            <a:chExt cx="427725" cy="482225"/>
          </a:xfrm>
        </p:grpSpPr>
        <p:sp>
          <p:nvSpPr>
            <p:cNvPr id="763" name="Google Shape;763;p45"/>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64" name="Google Shape;764;p45"/>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65" name="Google Shape;765;p45"/>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66" name="Google Shape;766;p45"/>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67" name="Google Shape;767;p45"/>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768" name="Google Shape;768;p4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6"/>
          <p:cNvSpPr txBox="1"/>
          <p:nvPr>
            <p:ph type="title"/>
          </p:nvPr>
        </p:nvSpPr>
        <p:spPr>
          <a:xfrm>
            <a:off x="635230" y="321909"/>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Phân công làm việc</a:t>
            </a:r>
            <a:endParaRPr sz="2800">
              <a:latin typeface="Arial"/>
              <a:ea typeface="Arial"/>
              <a:cs typeface="Arial"/>
              <a:sym typeface="Arial"/>
            </a:endParaRPr>
          </a:p>
        </p:txBody>
      </p:sp>
      <p:sp>
        <p:nvSpPr>
          <p:cNvPr id="775" name="Google Shape;775;p46"/>
          <p:cNvSpPr/>
          <p:nvPr/>
        </p:nvSpPr>
        <p:spPr>
          <a:xfrm rot="5400000">
            <a:off x="1681950" y="-107391"/>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6" name="Google Shape;776;p46"/>
          <p:cNvGraphicFramePr/>
          <p:nvPr/>
        </p:nvGraphicFramePr>
        <p:xfrm>
          <a:off x="479191" y="1037284"/>
          <a:ext cx="3000000" cy="3000000"/>
        </p:xfrm>
        <a:graphic>
          <a:graphicData uri="http://schemas.openxmlformats.org/drawingml/2006/table">
            <a:tbl>
              <a:tblPr>
                <a:noFill/>
                <a:tableStyleId>{48E48183-2E70-49E7-BA9E-61AD163490FE}</a:tableStyleId>
              </a:tblPr>
              <a:tblGrid>
                <a:gridCol w="779800"/>
                <a:gridCol w="1335875"/>
                <a:gridCol w="1114425"/>
                <a:gridCol w="3914775"/>
                <a:gridCol w="728675"/>
              </a:tblGrid>
              <a:tr h="4428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1"/>
                          </a:solidFill>
                          <a:latin typeface="Arial"/>
                          <a:ea typeface="Arial"/>
                          <a:cs typeface="Arial"/>
                          <a:sym typeface="Arial"/>
                        </a:rPr>
                        <a:t>STT</a:t>
                      </a:r>
                      <a:endParaRPr sz="11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1"/>
                          </a:solidFill>
                          <a:latin typeface="Arial"/>
                          <a:ea typeface="Arial"/>
                          <a:cs typeface="Arial"/>
                          <a:sym typeface="Arial"/>
                        </a:rPr>
                        <a:t>Họ và Tên</a:t>
                      </a:r>
                      <a:endParaRPr sz="11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1"/>
                          </a:solidFill>
                          <a:latin typeface="Arial"/>
                          <a:ea typeface="Arial"/>
                          <a:cs typeface="Arial"/>
                          <a:sym typeface="Arial"/>
                        </a:rPr>
                        <a:t>MSSV</a:t>
                      </a:r>
                      <a:endParaRPr sz="11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1"/>
                          </a:solidFill>
                          <a:latin typeface="Arial"/>
                          <a:ea typeface="Arial"/>
                          <a:cs typeface="Arial"/>
                          <a:sym typeface="Arial"/>
                        </a:rPr>
                        <a:t>Công</a:t>
                      </a:r>
                      <a:r>
                        <a:rPr lang="en-US" sz="1100" u="none" cap="none" strike="noStrike">
                          <a:solidFill>
                            <a:schemeClr val="dk1"/>
                          </a:solidFill>
                          <a:latin typeface="Arial"/>
                          <a:ea typeface="Arial"/>
                          <a:cs typeface="Arial"/>
                          <a:sym typeface="Arial"/>
                        </a:rPr>
                        <a:t> việc</a:t>
                      </a:r>
                      <a:endParaRPr sz="11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1"/>
                          </a:solidFill>
                          <a:latin typeface="Arial"/>
                          <a:ea typeface="Arial"/>
                          <a:cs typeface="Arial"/>
                          <a:sym typeface="Arial"/>
                        </a:rPr>
                        <a:t>Hoàn thành</a:t>
                      </a:r>
                      <a:endParaRPr sz="11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11570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1</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Võ Nhật Thanh</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19522245</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Tìm hiểu tài liệu. Tập trung lý thuyết Gradient,phương pháp laplace và phương pháp photo sketch. Tìm hiểu code, chạy demo trên colab. Làm slide, thuyết trình và viết báo cáo phần tập trung</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9.5/10</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4713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2</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Lê Vinh Quang</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19522093</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Tìm hiểu tài liệu. Tập trung vào lý thuyết Edge,kỹ thuật Robert, Sobel. Tìm hiểu code, chạy demo trên colab. Đóng góp ý kiến làm s</a:t>
                      </a:r>
                      <a:r>
                        <a:rPr lang="en-US" sz="1200">
                          <a:solidFill>
                            <a:schemeClr val="dk1"/>
                          </a:solidFill>
                        </a:rPr>
                        <a:t>li</a:t>
                      </a:r>
                      <a:r>
                        <a:rPr b="0" i="0" lang="en-US" sz="1200" u="none" cap="none" strike="noStrike">
                          <a:solidFill>
                            <a:schemeClr val="dk1"/>
                          </a:solidFill>
                          <a:latin typeface="Arial"/>
                          <a:ea typeface="Arial"/>
                          <a:cs typeface="Arial"/>
                          <a:sym typeface="Arial"/>
                        </a:rPr>
                        <a:t>de. Thuyết trình và viết báo cáo phần tập trung</a:t>
                      </a:r>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9.5/10</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r h="47137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3</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Trần Trung Tín</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19522351</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Tìm hiểu tài liệu. Tập trung vào lý thuyết Edge detection, kỹ thuật canny và so sánh hiệu quả 2 thuật toán. Tìm hiểu code, chạy demo trên colab. Đóng góp ý kiến làm slide. Thuyết trình và viết báo cáo phần tập trung</a:t>
                      </a:r>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9.5/10</a:t>
                      </a:r>
                      <a:endParaRPr sz="1200" u="none" cap="none" strike="noStrike">
                        <a:solidFill>
                          <a:schemeClr val="dk1"/>
                        </a:solidFill>
                        <a:latin typeface="Arial"/>
                        <a:ea typeface="Arial"/>
                        <a:cs typeface="Arial"/>
                        <a:sym typeface="Arial"/>
                      </a:endParaRPr>
                    </a:p>
                  </a:txBody>
                  <a:tcPr marT="91425" marB="91425"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tcPr>
                </a:tc>
              </a:tr>
            </a:tbl>
          </a:graphicData>
        </a:graphic>
      </p:graphicFrame>
      <p:sp>
        <p:nvSpPr>
          <p:cNvPr id="777" name="Google Shape;777;p4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47"/>
          <p:cNvSpPr txBox="1"/>
          <p:nvPr>
            <p:ph idx="2" type="title"/>
          </p:nvPr>
        </p:nvSpPr>
        <p:spPr>
          <a:xfrm flipH="1">
            <a:off x="3494775" y="958225"/>
            <a:ext cx="2162100" cy="105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US"/>
              <a:t>4</a:t>
            </a:r>
            <a:endParaRPr/>
          </a:p>
        </p:txBody>
      </p:sp>
      <p:sp>
        <p:nvSpPr>
          <p:cNvPr id="784" name="Google Shape;784;p47"/>
          <p:cNvSpPr txBox="1"/>
          <p:nvPr>
            <p:ph type="title"/>
          </p:nvPr>
        </p:nvSpPr>
        <p:spPr>
          <a:xfrm>
            <a:off x="2225925" y="3302100"/>
            <a:ext cx="4699800" cy="74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Conclusions</a:t>
            </a:r>
            <a:endParaRPr/>
          </a:p>
        </p:txBody>
      </p:sp>
      <p:sp>
        <p:nvSpPr>
          <p:cNvPr id="785" name="Google Shape;785;p47"/>
          <p:cNvSpPr/>
          <p:nvPr/>
        </p:nvSpPr>
        <p:spPr>
          <a:xfrm rot="5400000">
            <a:off x="4554225" y="3130623"/>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8"/>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Tự đánh giá nhóm</a:t>
            </a:r>
            <a:endParaRPr sz="2800">
              <a:latin typeface="Arial"/>
              <a:ea typeface="Arial"/>
              <a:cs typeface="Arial"/>
              <a:sym typeface="Arial"/>
            </a:endParaRPr>
          </a:p>
        </p:txBody>
      </p:sp>
      <p:sp>
        <p:nvSpPr>
          <p:cNvPr id="793" name="Google Shape;793;p48"/>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4" name="Google Shape;794;p48"/>
          <p:cNvGrpSpPr/>
          <p:nvPr/>
        </p:nvGrpSpPr>
        <p:grpSpPr>
          <a:xfrm>
            <a:off x="3692813" y="2383613"/>
            <a:ext cx="1748909" cy="960534"/>
            <a:chOff x="2534925" y="2231825"/>
            <a:chExt cx="889350" cy="488475"/>
          </a:xfrm>
        </p:grpSpPr>
        <p:sp>
          <p:nvSpPr>
            <p:cNvPr id="795" name="Google Shape;795;p48"/>
            <p:cNvSpPr/>
            <p:nvPr/>
          </p:nvSpPr>
          <p:spPr>
            <a:xfrm>
              <a:off x="3334150" y="2674775"/>
              <a:ext cx="90125" cy="21125"/>
            </a:xfrm>
            <a:custGeom>
              <a:rect b="b" l="l" r="r" t="t"/>
              <a:pathLst>
                <a:path extrusionOk="0" h="845" w="3605">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8"/>
            <p:cNvSpPr/>
            <p:nvPr/>
          </p:nvSpPr>
          <p:spPr>
            <a:xfrm>
              <a:off x="2534925" y="2656800"/>
              <a:ext cx="90125" cy="19875"/>
            </a:xfrm>
            <a:custGeom>
              <a:rect b="b" l="l" r="r" t="t"/>
              <a:pathLst>
                <a:path extrusionOk="0" h="795" w="3605">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8"/>
            <p:cNvSpPr/>
            <p:nvPr/>
          </p:nvSpPr>
          <p:spPr>
            <a:xfrm>
              <a:off x="3327850" y="2589525"/>
              <a:ext cx="90750" cy="31150"/>
            </a:xfrm>
            <a:custGeom>
              <a:rect b="b" l="l" r="r" t="t"/>
              <a:pathLst>
                <a:path extrusionOk="0" h="1246" w="363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8"/>
            <p:cNvSpPr/>
            <p:nvPr/>
          </p:nvSpPr>
          <p:spPr>
            <a:xfrm>
              <a:off x="2544075" y="2571875"/>
              <a:ext cx="90125" cy="34100"/>
            </a:xfrm>
            <a:custGeom>
              <a:rect b="b" l="l" r="r" t="t"/>
              <a:pathLst>
                <a:path extrusionOk="0" h="1364" w="3605">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8"/>
            <p:cNvSpPr/>
            <p:nvPr/>
          </p:nvSpPr>
          <p:spPr>
            <a:xfrm>
              <a:off x="3308325" y="2507375"/>
              <a:ext cx="87900" cy="45050"/>
            </a:xfrm>
            <a:custGeom>
              <a:rect b="b" l="l" r="r" t="t"/>
              <a:pathLst>
                <a:path extrusionOk="0" h="1802" w="3516">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8"/>
            <p:cNvSpPr/>
            <p:nvPr/>
          </p:nvSpPr>
          <p:spPr>
            <a:xfrm>
              <a:off x="2569900" y="2490675"/>
              <a:ext cx="86650" cy="47800"/>
            </a:xfrm>
            <a:custGeom>
              <a:rect b="b" l="l" r="r" t="t"/>
              <a:pathLst>
                <a:path extrusionOk="0" h="1912" w="3466">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8"/>
            <p:cNvSpPr/>
            <p:nvPr/>
          </p:nvSpPr>
          <p:spPr>
            <a:xfrm>
              <a:off x="3276175" y="2431275"/>
              <a:ext cx="81625" cy="57700"/>
            </a:xfrm>
            <a:custGeom>
              <a:rect b="b" l="l" r="r" t="t"/>
              <a:pathLst>
                <a:path extrusionOk="0" h="2308" w="3265">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8"/>
            <p:cNvSpPr/>
            <p:nvPr/>
          </p:nvSpPr>
          <p:spPr>
            <a:xfrm>
              <a:off x="2611475" y="2416250"/>
              <a:ext cx="80050" cy="60225"/>
            </a:xfrm>
            <a:custGeom>
              <a:rect b="b" l="l" r="r" t="t"/>
              <a:pathLst>
                <a:path extrusionOk="0" h="2409" w="3202">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8"/>
            <p:cNvSpPr/>
            <p:nvPr/>
          </p:nvSpPr>
          <p:spPr>
            <a:xfrm>
              <a:off x="3232400" y="2364300"/>
              <a:ext cx="72475" cy="68850"/>
            </a:xfrm>
            <a:custGeom>
              <a:rect b="b" l="l" r="r" t="t"/>
              <a:pathLst>
                <a:path extrusionOk="0" h="2754" w="2899">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8"/>
            <p:cNvSpPr/>
            <p:nvPr/>
          </p:nvSpPr>
          <p:spPr>
            <a:xfrm>
              <a:off x="2667250" y="2351575"/>
              <a:ext cx="70275" cy="70725"/>
            </a:xfrm>
            <a:custGeom>
              <a:rect b="b" l="l" r="r" t="t"/>
              <a:pathLst>
                <a:path extrusionOk="0" h="2829" w="2811">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8"/>
            <p:cNvSpPr/>
            <p:nvPr/>
          </p:nvSpPr>
          <p:spPr>
            <a:xfrm>
              <a:off x="3178200" y="2308875"/>
              <a:ext cx="62400" cy="78050"/>
            </a:xfrm>
            <a:custGeom>
              <a:rect b="b" l="l" r="r" t="t"/>
              <a:pathLst>
                <a:path extrusionOk="0" h="3122" w="2496">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8"/>
            <p:cNvSpPr/>
            <p:nvPr/>
          </p:nvSpPr>
          <p:spPr>
            <a:xfrm>
              <a:off x="2733725" y="2298900"/>
              <a:ext cx="60175" cy="79600"/>
            </a:xfrm>
            <a:custGeom>
              <a:rect b="b" l="l" r="r" t="t"/>
              <a:pathLst>
                <a:path extrusionOk="0" h="3184" w="2407">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8"/>
            <p:cNvSpPr/>
            <p:nvPr/>
          </p:nvSpPr>
          <p:spPr>
            <a:xfrm>
              <a:off x="3116150" y="2267350"/>
              <a:ext cx="49800" cy="84650"/>
            </a:xfrm>
            <a:custGeom>
              <a:rect b="b" l="l" r="r" t="t"/>
              <a:pathLst>
                <a:path extrusionOk="0" h="3386" w="1992">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8"/>
            <p:cNvSpPr/>
            <p:nvPr/>
          </p:nvSpPr>
          <p:spPr>
            <a:xfrm>
              <a:off x="2809950" y="2260450"/>
              <a:ext cx="48225" cy="85700"/>
            </a:xfrm>
            <a:custGeom>
              <a:rect b="b" l="l" r="r" t="t"/>
              <a:pathLst>
                <a:path extrusionOk="0" h="3428" w="1929">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8"/>
            <p:cNvSpPr/>
            <p:nvPr/>
          </p:nvSpPr>
          <p:spPr>
            <a:xfrm>
              <a:off x="3048725" y="2241100"/>
              <a:ext cx="35950" cy="88625"/>
            </a:xfrm>
            <a:custGeom>
              <a:rect b="b" l="l" r="r" t="t"/>
              <a:pathLst>
                <a:path extrusionOk="0" h="3545" w="1438">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8"/>
            <p:cNvSpPr/>
            <p:nvPr/>
          </p:nvSpPr>
          <p:spPr>
            <a:xfrm>
              <a:off x="2892475" y="2237650"/>
              <a:ext cx="32475" cy="89225"/>
            </a:xfrm>
            <a:custGeom>
              <a:rect b="b" l="l" r="r" t="t"/>
              <a:pathLst>
                <a:path extrusionOk="0" h="3569" w="1299">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8"/>
            <p:cNvSpPr/>
            <p:nvPr/>
          </p:nvSpPr>
          <p:spPr>
            <a:xfrm>
              <a:off x="2978800" y="2231825"/>
              <a:ext cx="19875" cy="89825"/>
            </a:xfrm>
            <a:custGeom>
              <a:rect b="b" l="l" r="r" t="t"/>
              <a:pathLst>
                <a:path extrusionOk="0" h="3593" w="795">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8"/>
            <p:cNvSpPr/>
            <p:nvPr/>
          </p:nvSpPr>
          <p:spPr>
            <a:xfrm>
              <a:off x="2932775" y="2646625"/>
              <a:ext cx="86700" cy="73675"/>
            </a:xfrm>
            <a:custGeom>
              <a:rect b="b" l="l" r="r" t="t"/>
              <a:pathLst>
                <a:path extrusionOk="0" h="2947" w="3468">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8"/>
            <p:cNvSpPr/>
            <p:nvPr/>
          </p:nvSpPr>
          <p:spPr>
            <a:xfrm rot="4912143">
              <a:off x="3121945" y="2527179"/>
              <a:ext cx="26475" cy="263361"/>
            </a:xfrm>
            <a:custGeom>
              <a:rect b="b" l="l" r="r" t="t"/>
              <a:pathLst>
                <a:path extrusionOk="0" h="10535" w="1059">
                  <a:moveTo>
                    <a:pt x="1059" y="0"/>
                  </a:moveTo>
                  <a:lnTo>
                    <a:pt x="0" y="10484"/>
                  </a:lnTo>
                  <a:lnTo>
                    <a:pt x="819" y="10535"/>
                  </a:lnTo>
                  <a:lnTo>
                    <a:pt x="105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4" name="Google Shape;814;p48"/>
          <p:cNvGrpSpPr/>
          <p:nvPr/>
        </p:nvGrpSpPr>
        <p:grpSpPr>
          <a:xfrm>
            <a:off x="6312393" y="2378384"/>
            <a:ext cx="1752596" cy="1046038"/>
            <a:chOff x="3672800" y="2231525"/>
            <a:chExt cx="891225" cy="531954"/>
          </a:xfrm>
        </p:grpSpPr>
        <p:sp>
          <p:nvSpPr>
            <p:cNvPr id="815" name="Google Shape;815;p48"/>
            <p:cNvSpPr/>
            <p:nvPr/>
          </p:nvSpPr>
          <p:spPr>
            <a:xfrm>
              <a:off x="3672800" y="2657125"/>
              <a:ext cx="90125" cy="19550"/>
            </a:xfrm>
            <a:custGeom>
              <a:rect b="b" l="l" r="r" t="t"/>
              <a:pathLst>
                <a:path extrusionOk="0" h="782" w="3605">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8"/>
            <p:cNvSpPr/>
            <p:nvPr/>
          </p:nvSpPr>
          <p:spPr>
            <a:xfrm>
              <a:off x="4473900" y="2667525"/>
              <a:ext cx="90125" cy="19875"/>
            </a:xfrm>
            <a:custGeom>
              <a:rect b="b" l="l" r="r" t="t"/>
              <a:pathLst>
                <a:path extrusionOk="0" h="795" w="3605">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8"/>
            <p:cNvSpPr/>
            <p:nvPr/>
          </p:nvSpPr>
          <p:spPr>
            <a:xfrm>
              <a:off x="4466025" y="2589525"/>
              <a:ext cx="90425" cy="31175"/>
            </a:xfrm>
            <a:custGeom>
              <a:rect b="b" l="l" r="r" t="t"/>
              <a:pathLst>
                <a:path extrusionOk="0" h="1247" w="3617">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8"/>
            <p:cNvSpPr/>
            <p:nvPr/>
          </p:nvSpPr>
          <p:spPr>
            <a:xfrm>
              <a:off x="3681925" y="2572075"/>
              <a:ext cx="90125" cy="34200"/>
            </a:xfrm>
            <a:custGeom>
              <a:rect b="b" l="l" r="r" t="t"/>
              <a:pathLst>
                <a:path extrusionOk="0" h="1368" w="3605">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8"/>
            <p:cNvSpPr/>
            <p:nvPr/>
          </p:nvSpPr>
          <p:spPr>
            <a:xfrm>
              <a:off x="4446175" y="2507375"/>
              <a:ext cx="87925" cy="45050"/>
            </a:xfrm>
            <a:custGeom>
              <a:rect b="b" l="l" r="r" t="t"/>
              <a:pathLst>
                <a:path extrusionOk="0" h="1802" w="3517">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8"/>
            <p:cNvSpPr/>
            <p:nvPr/>
          </p:nvSpPr>
          <p:spPr>
            <a:xfrm>
              <a:off x="3707450" y="2490950"/>
              <a:ext cx="86975" cy="47850"/>
            </a:xfrm>
            <a:custGeom>
              <a:rect b="b" l="l" r="r" t="t"/>
              <a:pathLst>
                <a:path extrusionOk="0" h="1914" w="3479">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8"/>
            <p:cNvSpPr/>
            <p:nvPr/>
          </p:nvSpPr>
          <p:spPr>
            <a:xfrm>
              <a:off x="4414050" y="2431425"/>
              <a:ext cx="81600" cy="57650"/>
            </a:xfrm>
            <a:custGeom>
              <a:rect b="b" l="l" r="r" t="t"/>
              <a:pathLst>
                <a:path extrusionOk="0" h="2306" w="3264">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8"/>
            <p:cNvSpPr/>
            <p:nvPr/>
          </p:nvSpPr>
          <p:spPr>
            <a:xfrm>
              <a:off x="3749350" y="2416200"/>
              <a:ext cx="80025" cy="60275"/>
            </a:xfrm>
            <a:custGeom>
              <a:rect b="b" l="l" r="r" t="t"/>
              <a:pathLst>
                <a:path extrusionOk="0" h="2411" w="3201">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8"/>
            <p:cNvSpPr/>
            <p:nvPr/>
          </p:nvSpPr>
          <p:spPr>
            <a:xfrm>
              <a:off x="4370250" y="2364375"/>
              <a:ext cx="72475" cy="68675"/>
            </a:xfrm>
            <a:custGeom>
              <a:rect b="b" l="l" r="r" t="t"/>
              <a:pathLst>
                <a:path extrusionOk="0" h="2747" w="2899">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8"/>
            <p:cNvSpPr/>
            <p:nvPr/>
          </p:nvSpPr>
          <p:spPr>
            <a:xfrm>
              <a:off x="3805100" y="2351575"/>
              <a:ext cx="70600" cy="70875"/>
            </a:xfrm>
            <a:custGeom>
              <a:rect b="b" l="l" r="r" t="t"/>
              <a:pathLst>
                <a:path extrusionOk="0" h="2835" w="2824">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8"/>
            <p:cNvSpPr/>
            <p:nvPr/>
          </p:nvSpPr>
          <p:spPr>
            <a:xfrm>
              <a:off x="4315750" y="2309200"/>
              <a:ext cx="62725" cy="77850"/>
            </a:xfrm>
            <a:custGeom>
              <a:rect b="b" l="l" r="r" t="t"/>
              <a:pathLst>
                <a:path extrusionOk="0" h="3114" w="2509">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8"/>
            <p:cNvSpPr/>
            <p:nvPr/>
          </p:nvSpPr>
          <p:spPr>
            <a:xfrm>
              <a:off x="3871575" y="2298900"/>
              <a:ext cx="60200" cy="79600"/>
            </a:xfrm>
            <a:custGeom>
              <a:rect b="b" l="l" r="r" t="t"/>
              <a:pathLst>
                <a:path extrusionOk="0" h="3184" w="2408">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8"/>
            <p:cNvSpPr/>
            <p:nvPr/>
          </p:nvSpPr>
          <p:spPr>
            <a:xfrm>
              <a:off x="4253700" y="2267350"/>
              <a:ext cx="50100" cy="84650"/>
            </a:xfrm>
            <a:custGeom>
              <a:rect b="b" l="l" r="r" t="t"/>
              <a:pathLst>
                <a:path extrusionOk="0" h="3386" w="2004">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8"/>
            <p:cNvSpPr/>
            <p:nvPr/>
          </p:nvSpPr>
          <p:spPr>
            <a:xfrm>
              <a:off x="3947800" y="2260450"/>
              <a:ext cx="46975" cy="85825"/>
            </a:xfrm>
            <a:custGeom>
              <a:rect b="b" l="l" r="r" t="t"/>
              <a:pathLst>
                <a:path extrusionOk="0" h="3433" w="1879">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8"/>
            <p:cNvSpPr/>
            <p:nvPr/>
          </p:nvSpPr>
          <p:spPr>
            <a:xfrm>
              <a:off x="4186900" y="2241100"/>
              <a:ext cx="35325" cy="88925"/>
            </a:xfrm>
            <a:custGeom>
              <a:rect b="b" l="l" r="r" t="t"/>
              <a:pathLst>
                <a:path extrusionOk="0" h="3557" w="1413">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8"/>
            <p:cNvSpPr/>
            <p:nvPr/>
          </p:nvSpPr>
          <p:spPr>
            <a:xfrm>
              <a:off x="4030025" y="2237750"/>
              <a:ext cx="33100" cy="89125"/>
            </a:xfrm>
            <a:custGeom>
              <a:rect b="b" l="l" r="r" t="t"/>
              <a:pathLst>
                <a:path extrusionOk="0" h="3565" w="1324">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8"/>
            <p:cNvSpPr/>
            <p:nvPr/>
          </p:nvSpPr>
          <p:spPr>
            <a:xfrm>
              <a:off x="4111925" y="2231525"/>
              <a:ext cx="20200" cy="90125"/>
            </a:xfrm>
            <a:custGeom>
              <a:rect b="b" l="l" r="r" t="t"/>
              <a:pathLst>
                <a:path extrusionOk="0" h="3605" w="808">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8"/>
            <p:cNvSpPr/>
            <p:nvPr/>
          </p:nvSpPr>
          <p:spPr>
            <a:xfrm>
              <a:off x="4081375" y="2648975"/>
              <a:ext cx="77200" cy="73700"/>
            </a:xfrm>
            <a:custGeom>
              <a:rect b="b" l="l" r="r" t="t"/>
              <a:pathLst>
                <a:path extrusionOk="0" h="2948" w="3088">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8"/>
            <p:cNvSpPr/>
            <p:nvPr/>
          </p:nvSpPr>
          <p:spPr>
            <a:xfrm rot="1560000">
              <a:off x="4177196" y="2536504"/>
              <a:ext cx="192200" cy="194700"/>
            </a:xfrm>
            <a:custGeom>
              <a:rect b="b" l="l" r="r" t="t"/>
              <a:pathLst>
                <a:path extrusionOk="0" h="7788" w="7688">
                  <a:moveTo>
                    <a:pt x="7687" y="1"/>
                  </a:moveTo>
                  <a:lnTo>
                    <a:pt x="1" y="7221"/>
                  </a:lnTo>
                  <a:lnTo>
                    <a:pt x="580" y="7788"/>
                  </a:lnTo>
                  <a:lnTo>
                    <a:pt x="768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 name="Google Shape;834;p48"/>
          <p:cNvGrpSpPr/>
          <p:nvPr/>
        </p:nvGrpSpPr>
        <p:grpSpPr>
          <a:xfrm>
            <a:off x="1079637" y="2370000"/>
            <a:ext cx="1751366" cy="974273"/>
            <a:chOff x="4811600" y="2231525"/>
            <a:chExt cx="890600" cy="495450"/>
          </a:xfrm>
        </p:grpSpPr>
        <p:sp>
          <p:nvSpPr>
            <p:cNvPr id="835" name="Google Shape;835;p48"/>
            <p:cNvSpPr/>
            <p:nvPr/>
          </p:nvSpPr>
          <p:spPr>
            <a:xfrm>
              <a:off x="5604200" y="2591000"/>
              <a:ext cx="90750" cy="31025"/>
            </a:xfrm>
            <a:custGeom>
              <a:rect b="b" l="l" r="r" t="t"/>
              <a:pathLst>
                <a:path extrusionOk="0" h="1241" w="363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8"/>
            <p:cNvSpPr/>
            <p:nvPr/>
          </p:nvSpPr>
          <p:spPr>
            <a:xfrm>
              <a:off x="4820100" y="2573450"/>
              <a:ext cx="90450" cy="34100"/>
            </a:xfrm>
            <a:custGeom>
              <a:rect b="b" l="l" r="r" t="t"/>
              <a:pathLst>
                <a:path extrusionOk="0" h="1364" w="3618">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8"/>
            <p:cNvSpPr/>
            <p:nvPr/>
          </p:nvSpPr>
          <p:spPr>
            <a:xfrm>
              <a:off x="5584675" y="2508700"/>
              <a:ext cx="87900" cy="45000"/>
            </a:xfrm>
            <a:custGeom>
              <a:rect b="b" l="l" r="r" t="t"/>
              <a:pathLst>
                <a:path extrusionOk="0" h="1800" w="3516">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8"/>
            <p:cNvSpPr/>
            <p:nvPr/>
          </p:nvSpPr>
          <p:spPr>
            <a:xfrm>
              <a:off x="4845925" y="2492075"/>
              <a:ext cx="86975" cy="47975"/>
            </a:xfrm>
            <a:custGeom>
              <a:rect b="b" l="l" r="r" t="t"/>
              <a:pathLst>
                <a:path extrusionOk="0" h="1919" w="3479">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8"/>
            <p:cNvSpPr/>
            <p:nvPr/>
          </p:nvSpPr>
          <p:spPr>
            <a:xfrm>
              <a:off x="5552225" y="2432700"/>
              <a:ext cx="81925" cy="57850"/>
            </a:xfrm>
            <a:custGeom>
              <a:rect b="b" l="l" r="r" t="t"/>
              <a:pathLst>
                <a:path extrusionOk="0" h="2314" w="3277">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8"/>
            <p:cNvSpPr/>
            <p:nvPr/>
          </p:nvSpPr>
          <p:spPr>
            <a:xfrm>
              <a:off x="4887825" y="2417825"/>
              <a:ext cx="80050" cy="60225"/>
            </a:xfrm>
            <a:custGeom>
              <a:rect b="b" l="l" r="r" t="t"/>
              <a:pathLst>
                <a:path extrusionOk="0" h="2409" w="3202">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8"/>
            <p:cNvSpPr/>
            <p:nvPr/>
          </p:nvSpPr>
          <p:spPr>
            <a:xfrm>
              <a:off x="5508425" y="2365875"/>
              <a:ext cx="72800" cy="68850"/>
            </a:xfrm>
            <a:custGeom>
              <a:rect b="b" l="l" r="r" t="t"/>
              <a:pathLst>
                <a:path extrusionOk="0" h="2754" w="2912">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8"/>
            <p:cNvSpPr/>
            <p:nvPr/>
          </p:nvSpPr>
          <p:spPr>
            <a:xfrm>
              <a:off x="4943275" y="2353000"/>
              <a:ext cx="70600" cy="70875"/>
            </a:xfrm>
            <a:custGeom>
              <a:rect b="b" l="l" r="r" t="t"/>
              <a:pathLst>
                <a:path extrusionOk="0" h="2835" w="2824">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8"/>
            <p:cNvSpPr/>
            <p:nvPr/>
          </p:nvSpPr>
          <p:spPr>
            <a:xfrm>
              <a:off x="5454250" y="2310450"/>
              <a:ext cx="62400" cy="77925"/>
            </a:xfrm>
            <a:custGeom>
              <a:rect b="b" l="l" r="r" t="t"/>
              <a:pathLst>
                <a:path extrusionOk="0" h="3117" w="2496">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8"/>
            <p:cNvSpPr/>
            <p:nvPr/>
          </p:nvSpPr>
          <p:spPr>
            <a:xfrm>
              <a:off x="5010075" y="2300475"/>
              <a:ext cx="60175" cy="79300"/>
            </a:xfrm>
            <a:custGeom>
              <a:rect b="b" l="l" r="r" t="t"/>
              <a:pathLst>
                <a:path extrusionOk="0" h="3172" w="2407">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8"/>
            <p:cNvSpPr/>
            <p:nvPr/>
          </p:nvSpPr>
          <p:spPr>
            <a:xfrm>
              <a:off x="5392175" y="2268775"/>
              <a:ext cx="49800" cy="84550"/>
            </a:xfrm>
            <a:custGeom>
              <a:rect b="b" l="l" r="r" t="t"/>
              <a:pathLst>
                <a:path extrusionOk="0" h="3382" w="1992">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8"/>
            <p:cNvSpPr/>
            <p:nvPr/>
          </p:nvSpPr>
          <p:spPr>
            <a:xfrm>
              <a:off x="5085975" y="2261900"/>
              <a:ext cx="47275" cy="85675"/>
            </a:xfrm>
            <a:custGeom>
              <a:rect b="b" l="l" r="r" t="t"/>
              <a:pathLst>
                <a:path extrusionOk="0" h="3427" w="1891">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8"/>
            <p:cNvSpPr/>
            <p:nvPr/>
          </p:nvSpPr>
          <p:spPr>
            <a:xfrm>
              <a:off x="5324775" y="2242575"/>
              <a:ext cx="35625" cy="88725"/>
            </a:xfrm>
            <a:custGeom>
              <a:rect b="b" l="l" r="r" t="t"/>
              <a:pathLst>
                <a:path extrusionOk="0" h="3549" w="1425">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8"/>
            <p:cNvSpPr/>
            <p:nvPr/>
          </p:nvSpPr>
          <p:spPr>
            <a:xfrm>
              <a:off x="5168825" y="2239225"/>
              <a:ext cx="32475" cy="89225"/>
            </a:xfrm>
            <a:custGeom>
              <a:rect b="b" l="l" r="r" t="t"/>
              <a:pathLst>
                <a:path extrusionOk="0" h="3569" w="1299">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8"/>
            <p:cNvSpPr/>
            <p:nvPr/>
          </p:nvSpPr>
          <p:spPr>
            <a:xfrm>
              <a:off x="5252000" y="2231525"/>
              <a:ext cx="19875" cy="90125"/>
            </a:xfrm>
            <a:custGeom>
              <a:rect b="b" l="l" r="r" t="t"/>
              <a:pathLst>
                <a:path extrusionOk="0" h="3605" w="795">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8"/>
            <p:cNvSpPr/>
            <p:nvPr/>
          </p:nvSpPr>
          <p:spPr>
            <a:xfrm>
              <a:off x="5218300" y="2653400"/>
              <a:ext cx="95775" cy="73575"/>
            </a:xfrm>
            <a:custGeom>
              <a:rect b="b" l="l" r="r" t="t"/>
              <a:pathLst>
                <a:path extrusionOk="0" h="2943" w="3831">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8"/>
            <p:cNvSpPr/>
            <p:nvPr/>
          </p:nvSpPr>
          <p:spPr>
            <a:xfrm rot="5520000">
              <a:off x="5281553" y="2517474"/>
              <a:ext cx="158183" cy="217843"/>
            </a:xfrm>
            <a:custGeom>
              <a:rect b="b" l="l" r="r" t="t"/>
              <a:pathLst>
                <a:path extrusionOk="0" h="8714" w="6327">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8"/>
            <p:cNvSpPr/>
            <p:nvPr/>
          </p:nvSpPr>
          <p:spPr>
            <a:xfrm>
              <a:off x="5612075" y="2674425"/>
              <a:ext cx="90125" cy="19575"/>
            </a:xfrm>
            <a:custGeom>
              <a:rect b="b" l="l" r="r" t="t"/>
              <a:pathLst>
                <a:path extrusionOk="0" h="783" w="3605">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8"/>
            <p:cNvSpPr/>
            <p:nvPr/>
          </p:nvSpPr>
          <p:spPr>
            <a:xfrm>
              <a:off x="4811600" y="2666250"/>
              <a:ext cx="90125" cy="19575"/>
            </a:xfrm>
            <a:custGeom>
              <a:rect b="b" l="l" r="r" t="t"/>
              <a:pathLst>
                <a:path extrusionOk="0" h="783" w="3605">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4" name="Google Shape;854;p48"/>
          <p:cNvSpPr txBox="1"/>
          <p:nvPr/>
        </p:nvSpPr>
        <p:spPr>
          <a:xfrm>
            <a:off x="3626613" y="1782546"/>
            <a:ext cx="1881300" cy="42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Fira Sans Condensed Medium"/>
              <a:buNone/>
            </a:pPr>
            <a:r>
              <a:rPr b="0" i="0" lang="en-US" sz="1600" u="none" cap="none" strike="noStrike">
                <a:solidFill>
                  <a:schemeClr val="accent2"/>
                </a:solidFill>
                <a:latin typeface="Advent Pro SemiBold"/>
                <a:ea typeface="Advent Pro SemiBold"/>
                <a:cs typeface="Advent Pro SemiBold"/>
                <a:sym typeface="Advent Pro SemiBold"/>
              </a:rPr>
              <a:t>95%</a:t>
            </a:r>
            <a:endParaRPr b="0" i="0" sz="1600" u="none" cap="none" strike="noStrike">
              <a:solidFill>
                <a:schemeClr val="accent2"/>
              </a:solidFill>
              <a:latin typeface="Advent Pro SemiBold"/>
              <a:ea typeface="Advent Pro SemiBold"/>
              <a:cs typeface="Advent Pro SemiBold"/>
              <a:sym typeface="Advent Pro SemiBold"/>
            </a:endParaRPr>
          </a:p>
        </p:txBody>
      </p:sp>
      <p:sp>
        <p:nvSpPr>
          <p:cNvPr id="855" name="Google Shape;855;p48"/>
          <p:cNvSpPr txBox="1"/>
          <p:nvPr/>
        </p:nvSpPr>
        <p:spPr>
          <a:xfrm>
            <a:off x="1014663" y="1782546"/>
            <a:ext cx="1881300" cy="42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Fira Sans Condensed Medium"/>
              <a:buNone/>
            </a:pPr>
            <a:r>
              <a:rPr b="0" i="0" lang="en-US" sz="1600" u="none" cap="none" strike="noStrike">
                <a:solidFill>
                  <a:schemeClr val="accent1"/>
                </a:solidFill>
                <a:latin typeface="Advent Pro SemiBold"/>
                <a:ea typeface="Advent Pro SemiBold"/>
                <a:cs typeface="Advent Pro SemiBold"/>
                <a:sym typeface="Advent Pro SemiBold"/>
              </a:rPr>
              <a:t>80%</a:t>
            </a:r>
            <a:endParaRPr b="0" i="0" sz="1600" u="none" cap="none" strike="noStrike">
              <a:solidFill>
                <a:schemeClr val="accent1"/>
              </a:solidFill>
              <a:latin typeface="Advent Pro SemiBold"/>
              <a:ea typeface="Advent Pro SemiBold"/>
              <a:cs typeface="Advent Pro SemiBold"/>
              <a:sym typeface="Advent Pro SemiBold"/>
            </a:endParaRPr>
          </a:p>
        </p:txBody>
      </p:sp>
      <p:sp>
        <p:nvSpPr>
          <p:cNvPr id="856" name="Google Shape;856;p48"/>
          <p:cNvSpPr txBox="1"/>
          <p:nvPr/>
        </p:nvSpPr>
        <p:spPr>
          <a:xfrm>
            <a:off x="6248036" y="1782546"/>
            <a:ext cx="1881300" cy="42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Fira Sans Condensed Medium"/>
              <a:buNone/>
            </a:pPr>
            <a:r>
              <a:rPr b="0" i="0" lang="en-US" sz="1600" u="none" cap="none" strike="noStrike">
                <a:solidFill>
                  <a:schemeClr val="accent3"/>
                </a:solidFill>
                <a:latin typeface="Advent Pro SemiBold"/>
                <a:ea typeface="Advent Pro SemiBold"/>
                <a:cs typeface="Advent Pro SemiBold"/>
                <a:sym typeface="Advent Pro SemiBold"/>
              </a:rPr>
              <a:t>90%</a:t>
            </a:r>
            <a:endParaRPr b="0" i="0" sz="1600" u="none" cap="none" strike="noStrike">
              <a:solidFill>
                <a:schemeClr val="accent3"/>
              </a:solidFill>
              <a:latin typeface="Advent Pro SemiBold"/>
              <a:ea typeface="Advent Pro SemiBold"/>
              <a:cs typeface="Advent Pro SemiBold"/>
              <a:sym typeface="Advent Pro SemiBold"/>
            </a:endParaRPr>
          </a:p>
        </p:txBody>
      </p:sp>
      <p:sp>
        <p:nvSpPr>
          <p:cNvPr id="857" name="Google Shape;857;p48"/>
          <p:cNvSpPr txBox="1"/>
          <p:nvPr/>
        </p:nvSpPr>
        <p:spPr>
          <a:xfrm>
            <a:off x="926705" y="3439448"/>
            <a:ext cx="2282100" cy="644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Fira Sans Condensed Medium"/>
              <a:buNone/>
            </a:pPr>
            <a:r>
              <a:rPr b="0" i="0" lang="en-US" sz="2000" u="none" cap="none" strike="noStrike">
                <a:solidFill>
                  <a:schemeClr val="dk1"/>
                </a:solidFill>
                <a:latin typeface="Arial"/>
                <a:ea typeface="Arial"/>
                <a:cs typeface="Arial"/>
                <a:sym typeface="Arial"/>
              </a:rPr>
              <a:t>Kỹ năng lập trình</a:t>
            </a:r>
            <a:endParaRPr b="0" i="0" sz="2000" u="none" cap="none" strike="noStrike">
              <a:solidFill>
                <a:schemeClr val="dk1"/>
              </a:solidFill>
              <a:latin typeface="Arial"/>
              <a:ea typeface="Arial"/>
              <a:cs typeface="Arial"/>
              <a:sym typeface="Arial"/>
            </a:endParaRPr>
          </a:p>
        </p:txBody>
      </p:sp>
      <p:sp>
        <p:nvSpPr>
          <p:cNvPr id="858" name="Google Shape;858;p48"/>
          <p:cNvSpPr txBox="1"/>
          <p:nvPr/>
        </p:nvSpPr>
        <p:spPr>
          <a:xfrm>
            <a:off x="3473333" y="3443190"/>
            <a:ext cx="2266800" cy="644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Fira Sans Condensed Medium"/>
              <a:buNone/>
            </a:pPr>
            <a:r>
              <a:rPr b="0" i="0" lang="en-US" sz="2000" u="none" cap="none" strike="noStrike">
                <a:solidFill>
                  <a:schemeClr val="dk1"/>
                </a:solidFill>
                <a:latin typeface="Arial"/>
                <a:ea typeface="Arial"/>
                <a:cs typeface="Arial"/>
                <a:sym typeface="Arial"/>
              </a:rPr>
              <a:t>Làm việc nhóm</a:t>
            </a:r>
            <a:endParaRPr b="0" i="0" sz="2000" u="none" cap="none" strike="noStrike">
              <a:solidFill>
                <a:schemeClr val="dk1"/>
              </a:solidFill>
              <a:latin typeface="Arial"/>
              <a:ea typeface="Arial"/>
              <a:cs typeface="Arial"/>
              <a:sym typeface="Arial"/>
            </a:endParaRPr>
          </a:p>
        </p:txBody>
      </p:sp>
      <p:sp>
        <p:nvSpPr>
          <p:cNvPr id="859" name="Google Shape;859;p48"/>
          <p:cNvSpPr txBox="1"/>
          <p:nvPr/>
        </p:nvSpPr>
        <p:spPr>
          <a:xfrm>
            <a:off x="6098447" y="3436599"/>
            <a:ext cx="2282100" cy="644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Fira Sans Condensed Medium"/>
              <a:buNone/>
            </a:pPr>
            <a:r>
              <a:rPr b="0" i="0" lang="en-US" sz="2000" u="none" cap="none" strike="noStrike">
                <a:solidFill>
                  <a:schemeClr val="dk1"/>
                </a:solidFill>
                <a:latin typeface="Arial"/>
                <a:ea typeface="Arial"/>
                <a:cs typeface="Arial"/>
                <a:sym typeface="Arial"/>
              </a:rPr>
              <a:t>Hoàn thiện đồ án</a:t>
            </a:r>
            <a:endParaRPr b="0" i="0" sz="2000" u="none" cap="none" strike="noStrike">
              <a:solidFill>
                <a:schemeClr val="dk1"/>
              </a:solidFill>
              <a:latin typeface="Arial"/>
              <a:ea typeface="Arial"/>
              <a:cs typeface="Arial"/>
              <a:sym typeface="Arial"/>
            </a:endParaRPr>
          </a:p>
        </p:txBody>
      </p:sp>
      <p:sp>
        <p:nvSpPr>
          <p:cNvPr id="860" name="Google Shape;860;p4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49"/>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latin typeface="Arial"/>
                <a:ea typeface="Arial"/>
                <a:cs typeface="Arial"/>
                <a:sym typeface="Arial"/>
              </a:rPr>
              <a:t>Kết quả đạt được </a:t>
            </a:r>
            <a:endParaRPr/>
          </a:p>
        </p:txBody>
      </p:sp>
      <p:sp>
        <p:nvSpPr>
          <p:cNvPr id="867" name="Google Shape;867;p49"/>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9"/>
          <p:cNvSpPr txBox="1"/>
          <p:nvPr/>
        </p:nvSpPr>
        <p:spPr>
          <a:xfrm>
            <a:off x="763256" y="1435715"/>
            <a:ext cx="64092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-Nắm vững kiến thức nền tảng</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-Kỹ năng code được nâng cao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-Xây dựng được ứng dụng </a:t>
            </a:r>
            <a:r>
              <a:rPr b="0" i="0" lang="en-US" sz="2400" u="none" cap="none" strike="noStrike">
                <a:solidFill>
                  <a:schemeClr val="dk1"/>
                </a:solidFill>
                <a:latin typeface="Arial"/>
                <a:ea typeface="Arial"/>
                <a:cs typeface="Arial"/>
                <a:sym typeface="Arial"/>
              </a:rPr>
              <a:t>của</a:t>
            </a:r>
            <a:r>
              <a:rPr b="0" i="0" lang="en-US" sz="2000" u="none" cap="none" strike="noStrike">
                <a:solidFill>
                  <a:schemeClr val="dk1"/>
                </a:solidFill>
                <a:latin typeface="Arial"/>
                <a:ea typeface="Arial"/>
                <a:cs typeface="Arial"/>
                <a:sym typeface="Arial"/>
              </a:rPr>
              <a:t> photo sketch</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-Kỹ năng làm việc nhóm, quản l</a:t>
            </a:r>
            <a:r>
              <a:rPr lang="en-US" sz="2000">
                <a:solidFill>
                  <a:schemeClr val="dk1"/>
                </a:solidFill>
              </a:rPr>
              <a:t>ý</a:t>
            </a:r>
            <a:r>
              <a:rPr b="0" i="0" lang="en-US" sz="2000" u="none" cap="none" strike="noStrike">
                <a:solidFill>
                  <a:schemeClr val="dk1"/>
                </a:solidFill>
                <a:latin typeface="Arial"/>
                <a:ea typeface="Arial"/>
                <a:cs typeface="Arial"/>
                <a:sym typeface="Arial"/>
              </a:rPr>
              <a:t> thời gian</a:t>
            </a:r>
            <a:endParaRPr b="0" i="0" sz="2000" u="none" cap="none" strike="noStrike">
              <a:solidFill>
                <a:schemeClr val="dk1"/>
              </a:solidFill>
              <a:latin typeface="Arial"/>
              <a:ea typeface="Arial"/>
              <a:cs typeface="Arial"/>
              <a:sym typeface="Arial"/>
            </a:endParaRPr>
          </a:p>
        </p:txBody>
      </p:sp>
      <p:sp>
        <p:nvSpPr>
          <p:cNvPr id="869" name="Google Shape;869;p4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Arial"/>
                <a:ea typeface="Arial"/>
                <a:cs typeface="Arial"/>
                <a:sym typeface="Arial"/>
              </a:rPr>
              <a:t>WHAT IS A EDGE?</a:t>
            </a:r>
            <a:endParaRPr>
              <a:latin typeface="Arial"/>
              <a:ea typeface="Arial"/>
              <a:cs typeface="Arial"/>
              <a:sym typeface="Arial"/>
            </a:endParaRPr>
          </a:p>
        </p:txBody>
      </p:sp>
      <p:sp>
        <p:nvSpPr>
          <p:cNvPr id="273" name="Google Shape;273;p5"/>
          <p:cNvSpPr txBox="1"/>
          <p:nvPr>
            <p:ph idx="1" type="subTitle"/>
          </p:nvPr>
        </p:nvSpPr>
        <p:spPr>
          <a:xfrm>
            <a:off x="384638" y="1209416"/>
            <a:ext cx="3644438" cy="338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b="1" lang="en-US" sz="1600">
                <a:solidFill>
                  <a:srgbClr val="328CC4"/>
                </a:solidFill>
                <a:latin typeface="Arial"/>
                <a:ea typeface="Arial"/>
                <a:cs typeface="Arial"/>
                <a:sym typeface="Arial"/>
              </a:rPr>
              <a:t>Điểm cạnh: </a:t>
            </a:r>
            <a:r>
              <a:rPr lang="en-US" sz="1600">
                <a:latin typeface="Arial"/>
                <a:ea typeface="Arial"/>
                <a:cs typeface="Arial"/>
                <a:sym typeface="Arial"/>
              </a:rPr>
              <a:t>Một điểm ảnh được coi là điểm cạnh nếu có sự thay đổi nhanh hoặc đột ngột về mức xám (hoặc màu). </a:t>
            </a:r>
            <a:endParaRPr/>
          </a:p>
          <a:p>
            <a:pPr indent="0" lvl="0" marL="0" rtl="0" algn="l">
              <a:lnSpc>
                <a:spcPct val="100000"/>
              </a:lnSpc>
              <a:spcBef>
                <a:spcPts val="0"/>
              </a:spcBef>
              <a:spcAft>
                <a:spcPts val="0"/>
              </a:spcAft>
              <a:buSzPts val="1200"/>
              <a:buNone/>
            </a:pPr>
            <a:r>
              <a:rPr lang="en-US">
                <a:latin typeface="Arial"/>
                <a:ea typeface="Arial"/>
                <a:cs typeface="Arial"/>
                <a:sym typeface="Arial"/>
              </a:rPr>
              <a:t>Ví dụ: Trong ảnh nhị phân, điểm đen được gọi là điểm biên nếu lân cận của nó có ít nhất một điểm trắng.</a:t>
            </a:r>
            <a:endParaRPr/>
          </a:p>
          <a:p>
            <a:pPr indent="0" lvl="0" marL="0" rtl="0" algn="l">
              <a:lnSpc>
                <a:spcPct val="100000"/>
              </a:lnSpc>
              <a:spcBef>
                <a:spcPts val="0"/>
              </a:spcBef>
              <a:spcAft>
                <a:spcPts val="0"/>
              </a:spcAft>
              <a:buSzPts val="1200"/>
              <a:buNone/>
            </a:pPr>
            <a:r>
              <a:rPr b="1" lang="en-US" sz="1600">
                <a:solidFill>
                  <a:srgbClr val="328CC4"/>
                </a:solidFill>
                <a:latin typeface="Arial"/>
                <a:ea typeface="Arial"/>
                <a:cs typeface="Arial"/>
                <a:sym typeface="Arial"/>
              </a:rPr>
              <a:t>Cạnh/đường bao (boundary): </a:t>
            </a:r>
            <a:r>
              <a:rPr lang="en-US" sz="1600">
                <a:latin typeface="Arial"/>
                <a:ea typeface="Arial"/>
                <a:cs typeface="Arial"/>
                <a:sym typeface="Arial"/>
              </a:rPr>
              <a:t>Là tập hợp các điểm biên liên tiếp. </a:t>
            </a:r>
            <a:endParaRPr/>
          </a:p>
          <a:p>
            <a:pPr indent="0" lvl="0" marL="0" rtl="0" algn="l">
              <a:lnSpc>
                <a:spcPct val="100000"/>
              </a:lnSpc>
              <a:spcBef>
                <a:spcPts val="0"/>
              </a:spcBef>
              <a:spcAft>
                <a:spcPts val="0"/>
              </a:spcAft>
              <a:buSzPts val="1200"/>
              <a:buNone/>
            </a:pPr>
            <a:r>
              <a:t/>
            </a:r>
            <a:endParaRPr/>
          </a:p>
        </p:txBody>
      </p:sp>
      <p:sp>
        <p:nvSpPr>
          <p:cNvPr id="274" name="Google Shape;274;p5"/>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p5"/>
          <p:cNvPicPr preferRelativeResize="0"/>
          <p:nvPr/>
        </p:nvPicPr>
        <p:blipFill rotWithShape="1">
          <a:blip r:embed="rId3">
            <a:alphaModFix/>
          </a:blip>
          <a:srcRect b="0" l="0" r="0" t="0"/>
          <a:stretch/>
        </p:blipFill>
        <p:spPr>
          <a:xfrm>
            <a:off x="4221958" y="1195810"/>
            <a:ext cx="4388502" cy="3469059"/>
          </a:xfrm>
          <a:prstGeom prst="rect">
            <a:avLst/>
          </a:prstGeom>
          <a:noFill/>
          <a:ln>
            <a:noFill/>
          </a:ln>
        </p:spPr>
      </p:pic>
      <p:sp>
        <p:nvSpPr>
          <p:cNvPr id="276" name="Google Shape;276;p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50"/>
          <p:cNvPicPr preferRelativeResize="0"/>
          <p:nvPr/>
        </p:nvPicPr>
        <p:blipFill rotWithShape="1">
          <a:blip r:embed="rId3">
            <a:alphaModFix/>
          </a:blip>
          <a:srcRect b="0" l="2982" r="29849" t="0"/>
          <a:stretch/>
        </p:blipFill>
        <p:spPr>
          <a:xfrm>
            <a:off x="99650" y="2118875"/>
            <a:ext cx="3812575" cy="3783275"/>
          </a:xfrm>
          <a:prstGeom prst="flowChartDecision">
            <a:avLst/>
          </a:prstGeom>
          <a:noFill/>
          <a:ln>
            <a:noFill/>
          </a:ln>
        </p:spPr>
      </p:pic>
      <p:sp>
        <p:nvSpPr>
          <p:cNvPr id="876" name="Google Shape;876;p50"/>
          <p:cNvSpPr txBox="1"/>
          <p:nvPr>
            <p:ph type="ctrTitle"/>
          </p:nvPr>
        </p:nvSpPr>
        <p:spPr>
          <a:xfrm>
            <a:off x="3057775" y="1323150"/>
            <a:ext cx="5373000" cy="249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200"/>
              <a:buNone/>
            </a:pPr>
            <a:r>
              <a:rPr lang="en-US">
                <a:latin typeface="Arial"/>
                <a:ea typeface="Arial"/>
                <a:cs typeface="Arial"/>
                <a:sym typeface="Arial"/>
              </a:rPr>
              <a:t>DEMO</a:t>
            </a:r>
            <a:endParaRPr>
              <a:latin typeface="Arial"/>
              <a:ea typeface="Arial"/>
              <a:cs typeface="Arial"/>
              <a:sym typeface="Arial"/>
            </a:endParaRPr>
          </a:p>
        </p:txBody>
      </p:sp>
      <p:sp>
        <p:nvSpPr>
          <p:cNvPr id="877" name="Google Shape;877;p50"/>
          <p:cNvSpPr/>
          <p:nvPr/>
        </p:nvSpPr>
        <p:spPr>
          <a:xfrm rot="5400000">
            <a:off x="5722675" y="2851655"/>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5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51"/>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Arial"/>
                <a:ea typeface="Arial"/>
                <a:cs typeface="Arial"/>
                <a:sym typeface="Arial"/>
              </a:rPr>
              <a:t>Tài liệu tham khảo</a:t>
            </a:r>
            <a:endParaRPr>
              <a:latin typeface="Arial"/>
              <a:ea typeface="Arial"/>
              <a:cs typeface="Arial"/>
              <a:sym typeface="Arial"/>
            </a:endParaRPr>
          </a:p>
        </p:txBody>
      </p:sp>
      <p:sp>
        <p:nvSpPr>
          <p:cNvPr id="885" name="Google Shape;885;p51"/>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51"/>
          <p:cNvSpPr txBox="1"/>
          <p:nvPr/>
        </p:nvSpPr>
        <p:spPr>
          <a:xfrm>
            <a:off x="713250" y="1269519"/>
            <a:ext cx="54720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Edge detection: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sng" cap="none" strike="noStrike">
                <a:solidFill>
                  <a:schemeClr val="dk1"/>
                </a:solidFill>
                <a:latin typeface="Arial"/>
                <a:ea typeface="Arial"/>
                <a:cs typeface="Arial"/>
                <a:sym typeface="Arial"/>
                <a:hlinkClick r:id="rId3">
                  <a:extLst>
                    <a:ext uri="{A12FA001-AC4F-418D-AE19-62706E023703}">
                      <ahyp:hlinkClr val="tx"/>
                    </a:ext>
                  </a:extLst>
                </a:hlinkClick>
              </a:rPr>
              <a:t>https://viblo.asia/p/tuan-5-gradient-and-edge-bJzKmOGwl9N#_what-is-an-edge--0</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sng" cap="none" strike="noStrike">
                <a:solidFill>
                  <a:schemeClr val="dk1"/>
                </a:solidFill>
                <a:latin typeface="Arial"/>
                <a:ea typeface="Arial"/>
                <a:cs typeface="Arial"/>
                <a:sym typeface="Arial"/>
                <a:hlinkClick r:id="rId4">
                  <a:extLst>
                    <a:ext uri="{A12FA001-AC4F-418D-AE19-62706E023703}">
                      <ahyp:hlinkClr val="tx"/>
                    </a:ext>
                  </a:extLst>
                </a:hlinkClick>
              </a:rPr>
              <a:t>https://www.cse.usf.edu/~r1k/MachineVisionBook/MachineVision.files/MachineVision_Chapter5.pdf</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sng" cap="none" strike="noStrike">
                <a:solidFill>
                  <a:schemeClr val="dk1"/>
                </a:solidFill>
                <a:latin typeface="Arial"/>
                <a:ea typeface="Arial"/>
                <a:cs typeface="Arial"/>
                <a:sym typeface="Arial"/>
                <a:hlinkClick r:id="rId5">
                  <a:extLst>
                    <a:ext uri="{A12FA001-AC4F-418D-AE19-62706E023703}">
                      <ahyp:hlinkClr val="tx"/>
                    </a:ext>
                  </a:extLst>
                </a:hlinkClick>
              </a:rPr>
              <a:t>https://www.slideshare.net/EndiMion3/edge-detection-62287272</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sng" cap="none" strike="noStrike">
                <a:solidFill>
                  <a:srgbClr val="0563C1"/>
                </a:solidFill>
                <a:latin typeface="Times New Roman"/>
                <a:ea typeface="Times New Roman"/>
                <a:cs typeface="Times New Roman"/>
                <a:sym typeface="Times New Roman"/>
                <a:hlinkClick r:id="rId6">
                  <a:extLst>
                    <a:ext uri="{A12FA001-AC4F-418D-AE19-62706E023703}">
                      <ahyp:hlinkClr val="tx"/>
                    </a:ext>
                  </a:extLst>
                </a:hlinkClick>
              </a:rPr>
              <a:t>https://www.geeksforgeeks.org/implement-canny-edge-detector-in-python-using-opencv/?ref=gcse</a:t>
            </a:r>
            <a:endParaRPr b="0" i="0" sz="1200" u="sng" cap="none" strike="noStrike">
              <a:solidFill>
                <a:srgbClr val="0563C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200" u="sng" cap="none" strike="noStrike">
                <a:solidFill>
                  <a:schemeClr val="dk1"/>
                </a:solidFill>
                <a:latin typeface="Arial"/>
                <a:ea typeface="Arial"/>
                <a:cs typeface="Arial"/>
                <a:sym typeface="Arial"/>
                <a:hlinkClick r:id="rId7">
                  <a:extLst>
                    <a:ext uri="{A12FA001-AC4F-418D-AE19-62706E023703}">
                      <ahyp:hlinkClr val="tx"/>
                    </a:ext>
                  </a:extLst>
                </a:hlinkClick>
              </a:rPr>
              <a:t>https://slideplayer.vn/slide/17091492/</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https://www.phamduytung.com/blog/2019-12-13-nms/</a:t>
            </a:r>
            <a:endParaRPr/>
          </a:p>
        </p:txBody>
      </p:sp>
      <p:sp>
        <p:nvSpPr>
          <p:cNvPr id="887" name="Google Shape;887;p51"/>
          <p:cNvSpPr txBox="1"/>
          <p:nvPr/>
        </p:nvSpPr>
        <p:spPr>
          <a:xfrm>
            <a:off x="713249" y="3300844"/>
            <a:ext cx="8059275" cy="17235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Photo sketching:</a:t>
            </a:r>
            <a:endParaRPr/>
          </a:p>
          <a:p>
            <a:pPr indent="0" lvl="0" marL="0" marR="0" rtl="0" algn="l">
              <a:lnSpc>
                <a:spcPct val="100000"/>
              </a:lnSpc>
              <a:spcBef>
                <a:spcPts val="0"/>
              </a:spcBef>
              <a:spcAft>
                <a:spcPts val="0"/>
              </a:spcAft>
              <a:buNone/>
            </a:pPr>
            <a:r>
              <a:rPr b="0" i="0" lang="en-US" sz="1100" u="sng" cap="none" strike="noStrike">
                <a:solidFill>
                  <a:schemeClr val="dk1"/>
                </a:solidFill>
                <a:latin typeface="Arial"/>
                <a:ea typeface="Arial"/>
                <a:cs typeface="Arial"/>
                <a:sym typeface="Arial"/>
                <a:hlinkClick r:id="rId8">
                  <a:extLst>
                    <a:ext uri="{A12FA001-AC4F-418D-AE19-62706E023703}">
                      <ahyp:hlinkClr val="tx"/>
                    </a:ext>
                  </a:extLst>
                </a:hlinkClick>
              </a:rPr>
              <a:t>https://www.ri.cmu.edu/wp-content/uploads/2019/01/Li-Mengtian-WACV-2019-Photo-Sketching.pdf?fbclid=IwAR23CojRRVeytH7UIhuGzu0jSX5_V9TChnDcPrBviEOhNd8Bmcav2Dsz8cs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sng" cap="none" strike="noStrike">
                <a:solidFill>
                  <a:schemeClr val="dk1"/>
                </a:solidFill>
                <a:latin typeface="Arial"/>
                <a:ea typeface="Arial"/>
                <a:cs typeface="Arial"/>
                <a:sym typeface="Arial"/>
                <a:hlinkClick r:id="rId9">
                  <a:extLst>
                    <a:ext uri="{A12FA001-AC4F-418D-AE19-62706E023703}">
                      <ahyp:hlinkClr val="tx"/>
                    </a:ext>
                  </a:extLst>
                </a:hlinkClick>
              </a:rPr>
              <a:t>https://towardsdatascience.com/generate-pencil-sketch-from-photo-in-python-7c56802d8acb</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sng" cap="none" strike="noStrike">
                <a:solidFill>
                  <a:schemeClr val="dk1"/>
                </a:solidFill>
                <a:latin typeface="Arial"/>
                <a:ea typeface="Arial"/>
                <a:cs typeface="Arial"/>
                <a:sym typeface="Arial"/>
                <a:hlinkClick r:id="rId10">
                  <a:extLst>
                    <a:ext uri="{A12FA001-AC4F-418D-AE19-62706E023703}">
                      <ahyp:hlinkClr val="tx"/>
                    </a:ext>
                  </a:extLst>
                </a:hlinkClick>
              </a:rPr>
              <a:t>https://www.geeksforgeeks.org/convert-image-into-sketch/</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sng" cap="none" strike="noStrike">
                <a:solidFill>
                  <a:schemeClr val="dk1"/>
                </a:solidFill>
                <a:latin typeface="Arial"/>
                <a:ea typeface="Arial"/>
                <a:cs typeface="Arial"/>
                <a:sym typeface="Arial"/>
                <a:hlinkClick r:id="rId11">
                  <a:extLst>
                    <a:ext uri="{A12FA001-AC4F-418D-AE19-62706E023703}">
                      <ahyp:hlinkClr val="tx"/>
                    </a:ext>
                  </a:extLst>
                </a:hlinkClick>
              </a:rPr>
              <a:t>https://en.wikipedia.org/wiki/Blend_modes#Dodge_and_burn</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sng" cap="none" strike="noStrike">
                <a:solidFill>
                  <a:schemeClr val="dk1"/>
                </a:solidFill>
                <a:latin typeface="Arial"/>
                <a:ea typeface="Arial"/>
                <a:cs typeface="Arial"/>
                <a:sym typeface="Arial"/>
                <a:hlinkClick r:id="rId12">
                  <a:extLst>
                    <a:ext uri="{A12FA001-AC4F-418D-AE19-62706E023703}">
                      <ahyp:hlinkClr val="tx"/>
                    </a:ext>
                  </a:extLst>
                </a:hlinkClick>
              </a:rPr>
              <a:t>https://subscription.packtpub.com/book/data/9781789537147/1/ch01lvl1sec06/creating-pencil-sketches-from-images?fbclid=IwAR2Eq0JODKVAmPLcCWQG4qZ3Y8zrewUYq8PTljQxoLatt15OifGrFlAHMdQ</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https://arxiv.org/pdf/2001.02600.pdf?fbclid=IwAR1cclpy2vwd1XCAbJ0vHNT6jAyMQRI93VNvLw_IQUBBSEKjPKXRFEQIUPw</a:t>
            </a:r>
            <a:endParaRPr/>
          </a:p>
        </p:txBody>
      </p:sp>
      <p:sp>
        <p:nvSpPr>
          <p:cNvPr id="888" name="Google Shape;888;p5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grpSp>
        <p:nvGrpSpPr>
          <p:cNvPr id="894" name="Google Shape;894;p52"/>
          <p:cNvGrpSpPr/>
          <p:nvPr/>
        </p:nvGrpSpPr>
        <p:grpSpPr>
          <a:xfrm>
            <a:off x="4651441" y="1652565"/>
            <a:ext cx="3550722" cy="2140613"/>
            <a:chOff x="4139436" y="1590925"/>
            <a:chExt cx="4179778" cy="2519850"/>
          </a:xfrm>
        </p:grpSpPr>
        <p:sp>
          <p:nvSpPr>
            <p:cNvPr id="895" name="Google Shape;895;p52"/>
            <p:cNvSpPr/>
            <p:nvPr/>
          </p:nvSpPr>
          <p:spPr>
            <a:xfrm>
              <a:off x="4388352" y="1590925"/>
              <a:ext cx="3685075" cy="2265094"/>
            </a:xfrm>
            <a:custGeom>
              <a:rect b="b" l="l" r="r" t="t"/>
              <a:pathLst>
                <a:path extrusionOk="0" h="53084" w="89449">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52"/>
            <p:cNvSpPr/>
            <p:nvPr/>
          </p:nvSpPr>
          <p:spPr>
            <a:xfrm rot="10800000">
              <a:off x="4139436" y="4006075"/>
              <a:ext cx="4175400" cy="104700"/>
            </a:xfrm>
            <a:prstGeom prst="trapezoid">
              <a:avLst>
                <a:gd fmla="val 150191"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52"/>
            <p:cNvSpPr/>
            <p:nvPr/>
          </p:nvSpPr>
          <p:spPr>
            <a:xfrm>
              <a:off x="4143814" y="3858925"/>
              <a:ext cx="4175400" cy="147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8" name="Google Shape;898;p52"/>
          <p:cNvSpPr txBox="1"/>
          <p:nvPr>
            <p:ph type="title"/>
          </p:nvPr>
        </p:nvSpPr>
        <p:spPr>
          <a:xfrm>
            <a:off x="1362000" y="2024574"/>
            <a:ext cx="3210000" cy="993000"/>
          </a:xfrm>
          <a:prstGeom prst="rect">
            <a:avLst/>
          </a:prstGeom>
          <a:noFill/>
          <a:ln>
            <a:noFill/>
          </a:ln>
        </p:spPr>
        <p:txBody>
          <a:bodyPr anchorCtr="0" anchor="ctr" bIns="91425" lIns="91425" spcFirstLastPara="1" rIns="91425" wrap="square" tIns="91425">
            <a:noAutofit/>
          </a:bodyPr>
          <a:lstStyle/>
          <a:p>
            <a:pPr indent="0" lvl="0" marL="0" rtl="0" algn="r">
              <a:lnSpc>
                <a:spcPct val="75000"/>
              </a:lnSpc>
              <a:spcBef>
                <a:spcPts val="0"/>
              </a:spcBef>
              <a:spcAft>
                <a:spcPts val="0"/>
              </a:spcAft>
              <a:buSzPts val="3600"/>
              <a:buNone/>
            </a:pPr>
            <a:r>
              <a:rPr lang="en-US"/>
              <a:t>Thanks for listening</a:t>
            </a:r>
            <a:endParaRPr/>
          </a:p>
        </p:txBody>
      </p:sp>
      <p:pic>
        <p:nvPicPr>
          <p:cNvPr id="899" name="Google Shape;899;p52"/>
          <p:cNvPicPr preferRelativeResize="0"/>
          <p:nvPr/>
        </p:nvPicPr>
        <p:blipFill rotWithShape="1">
          <a:blip r:embed="rId3">
            <a:alphaModFix/>
          </a:blip>
          <a:srcRect b="7826" l="0" r="0" t="3039"/>
          <a:stretch/>
        </p:blipFill>
        <p:spPr>
          <a:xfrm>
            <a:off x="4954875" y="1754675"/>
            <a:ext cx="2922301" cy="1737426"/>
          </a:xfrm>
          <a:prstGeom prst="rect">
            <a:avLst/>
          </a:prstGeom>
          <a:noFill/>
          <a:ln>
            <a:noFill/>
          </a:ln>
        </p:spPr>
      </p:pic>
      <p:sp>
        <p:nvSpPr>
          <p:cNvPr id="900" name="Google Shape;900;p52"/>
          <p:cNvSpPr/>
          <p:nvPr/>
        </p:nvSpPr>
        <p:spPr>
          <a:xfrm rot="5400000">
            <a:off x="3467426" y="2048874"/>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5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Arial"/>
                <a:ea typeface="Arial"/>
                <a:cs typeface="Arial"/>
                <a:sym typeface="Arial"/>
              </a:rPr>
              <a:t>EDGE TYPES</a:t>
            </a:r>
            <a:endParaRPr>
              <a:latin typeface="Arial"/>
              <a:ea typeface="Arial"/>
              <a:cs typeface="Arial"/>
              <a:sym typeface="Arial"/>
            </a:endParaRPr>
          </a:p>
        </p:txBody>
      </p:sp>
      <p:sp>
        <p:nvSpPr>
          <p:cNvPr id="283" name="Google Shape;283;p6"/>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Figure 1 from Dempster-Shafer&amp;#39;s Evidence Theory-based Edge Detection |  Semantic Scholar" id="284" name="Google Shape;284;p6"/>
          <p:cNvPicPr preferRelativeResize="0"/>
          <p:nvPr/>
        </p:nvPicPr>
        <p:blipFill rotWithShape="1">
          <a:blip r:embed="rId3">
            <a:alphaModFix/>
          </a:blip>
          <a:srcRect b="0" l="0" r="0" t="0"/>
          <a:stretch/>
        </p:blipFill>
        <p:spPr>
          <a:xfrm>
            <a:off x="2007393" y="1771989"/>
            <a:ext cx="5407819" cy="3076656"/>
          </a:xfrm>
          <a:prstGeom prst="rect">
            <a:avLst/>
          </a:prstGeom>
          <a:noFill/>
          <a:ln>
            <a:noFill/>
          </a:ln>
        </p:spPr>
      </p:pic>
      <p:sp>
        <p:nvSpPr>
          <p:cNvPr id="285" name="Google Shape;285;p6"/>
          <p:cNvSpPr txBox="1"/>
          <p:nvPr/>
        </p:nvSpPr>
        <p:spPr>
          <a:xfrm>
            <a:off x="713250" y="1232589"/>
            <a:ext cx="42719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Theo toán học, điểm ảnh có sự biến đổi mức xám u(x) một cách đột ngột theo hình dưới</a:t>
            </a:r>
            <a:endParaRPr b="0" i="0" sz="1400" u="none" cap="none" strike="noStrike">
              <a:solidFill>
                <a:schemeClr val="dk1"/>
              </a:solidFill>
              <a:latin typeface="Arial"/>
              <a:ea typeface="Arial"/>
              <a:cs typeface="Arial"/>
              <a:sym typeface="Arial"/>
            </a:endParaRPr>
          </a:p>
        </p:txBody>
      </p:sp>
      <p:sp>
        <p:nvSpPr>
          <p:cNvPr id="286" name="Google Shape;286;p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7"/>
          <p:cNvSpPr txBox="1"/>
          <p:nvPr>
            <p:ph type="title"/>
          </p:nvPr>
        </p:nvSpPr>
        <p:spPr>
          <a:xfrm>
            <a:off x="762131" y="567603"/>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Arial"/>
                <a:ea typeface="Arial"/>
                <a:cs typeface="Arial"/>
                <a:sym typeface="Arial"/>
              </a:rPr>
              <a:t>EDGE DETECTION</a:t>
            </a:r>
            <a:endParaRPr>
              <a:latin typeface="Arial"/>
              <a:ea typeface="Arial"/>
              <a:cs typeface="Arial"/>
              <a:sym typeface="Arial"/>
            </a:endParaRPr>
          </a:p>
        </p:txBody>
      </p:sp>
      <p:sp>
        <p:nvSpPr>
          <p:cNvPr id="293" name="Google Shape;293;p7"/>
          <p:cNvSpPr txBox="1"/>
          <p:nvPr>
            <p:ph idx="1" type="subTitle"/>
          </p:nvPr>
        </p:nvSpPr>
        <p:spPr>
          <a:xfrm>
            <a:off x="984713" y="1216560"/>
            <a:ext cx="4980318" cy="338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b="1" lang="en-US" sz="1400">
                <a:solidFill>
                  <a:srgbClr val="328CC4"/>
                </a:solidFill>
                <a:latin typeface="Arial"/>
                <a:ea typeface="Arial"/>
                <a:cs typeface="Arial"/>
                <a:sym typeface="Arial"/>
              </a:rPr>
              <a:t>Phát hiện cạnh-tìm cạnh:</a:t>
            </a:r>
            <a:endParaRPr/>
          </a:p>
          <a:p>
            <a:pPr indent="-285750" lvl="0" marL="285750" rtl="0" algn="l">
              <a:lnSpc>
                <a:spcPct val="100000"/>
              </a:lnSpc>
              <a:spcBef>
                <a:spcPts val="0"/>
              </a:spcBef>
              <a:spcAft>
                <a:spcPts val="0"/>
              </a:spcAft>
              <a:buClr>
                <a:schemeClr val="dk1"/>
              </a:buClr>
              <a:buSzPts val="1200"/>
              <a:buFont typeface="Noto Sans Symbols"/>
              <a:buChar char="▪"/>
            </a:pPr>
            <a:r>
              <a:rPr lang="en-US" sz="1400">
                <a:latin typeface="Arial"/>
                <a:ea typeface="Arial"/>
                <a:cs typeface="Arial"/>
                <a:sym typeface="Arial"/>
              </a:rPr>
              <a:t>Làm nổi lên những điểm ảnh mà tại đó có sự biến đổi lớn về giá trị độ sáng.</a:t>
            </a:r>
            <a:endParaRPr/>
          </a:p>
          <a:p>
            <a:pPr indent="-285750" lvl="0" marL="285750" rtl="0" algn="l">
              <a:lnSpc>
                <a:spcPct val="100000"/>
              </a:lnSpc>
              <a:spcBef>
                <a:spcPts val="0"/>
              </a:spcBef>
              <a:spcAft>
                <a:spcPts val="0"/>
              </a:spcAft>
              <a:buClr>
                <a:schemeClr val="dk1"/>
              </a:buClr>
              <a:buSzPts val="1200"/>
              <a:buFont typeface="Noto Sans Symbols"/>
              <a:buChar char="▪"/>
            </a:pPr>
            <a:r>
              <a:rPr lang="en-US" sz="1400">
                <a:latin typeface="Arial"/>
                <a:ea typeface="Arial"/>
                <a:cs typeface="Arial"/>
                <a:sym typeface="Arial"/>
              </a:rPr>
              <a:t>Làm nổi được các vùng khác nhau của ảnh( Các vùng có sự biến thiên độ sáng của các vùng là đều ) thì có nghĩa là làm nổi bật được cạnh của ảnh.</a:t>
            </a:r>
            <a:endParaRPr/>
          </a:p>
          <a:p>
            <a:pPr indent="0" lvl="0" marL="0" rtl="0" algn="l">
              <a:lnSpc>
                <a:spcPct val="100000"/>
              </a:lnSpc>
              <a:spcBef>
                <a:spcPts val="0"/>
              </a:spcBef>
              <a:spcAft>
                <a:spcPts val="0"/>
              </a:spcAft>
              <a:buSzPts val="1200"/>
              <a:buNone/>
            </a:pPr>
            <a:r>
              <a:rPr b="1" lang="en-US" sz="1400">
                <a:solidFill>
                  <a:srgbClr val="328CC4"/>
                </a:solidFill>
                <a:latin typeface="Arial"/>
                <a:ea typeface="Arial"/>
                <a:cs typeface="Arial"/>
                <a:sym typeface="Arial"/>
              </a:rPr>
              <a:t>Các phương pháp tìm cạnh:</a:t>
            </a:r>
            <a:endParaRPr/>
          </a:p>
          <a:p>
            <a:pPr indent="-285750" lvl="0" marL="285750" rtl="0" algn="l">
              <a:lnSpc>
                <a:spcPct val="100000"/>
              </a:lnSpc>
              <a:spcBef>
                <a:spcPts val="0"/>
              </a:spcBef>
              <a:spcAft>
                <a:spcPts val="0"/>
              </a:spcAft>
              <a:buClr>
                <a:schemeClr val="dk1"/>
              </a:buClr>
              <a:buSzPts val="1200"/>
              <a:buFont typeface="Courier New"/>
              <a:buChar char="o"/>
            </a:pPr>
            <a:r>
              <a:rPr lang="en-US" sz="1400">
                <a:latin typeface="Arial"/>
                <a:ea typeface="Arial"/>
                <a:cs typeface="Arial"/>
                <a:sym typeface="Arial"/>
              </a:rPr>
              <a:t>Trực tiếp</a:t>
            </a:r>
            <a:endParaRPr sz="1400">
              <a:latin typeface="Arial"/>
              <a:ea typeface="Arial"/>
              <a:cs typeface="Arial"/>
              <a:sym typeface="Arial"/>
            </a:endParaRPr>
          </a:p>
          <a:p>
            <a:pPr indent="-285750" lvl="1" marL="742950" rtl="0" algn="l">
              <a:lnSpc>
                <a:spcPct val="100000"/>
              </a:lnSpc>
              <a:spcBef>
                <a:spcPts val="0"/>
              </a:spcBef>
              <a:spcAft>
                <a:spcPts val="0"/>
              </a:spcAft>
              <a:buClr>
                <a:schemeClr val="dk1"/>
              </a:buClr>
              <a:buSzPts val="1600"/>
              <a:buFont typeface="Arial"/>
              <a:buChar char="•"/>
            </a:pPr>
            <a:r>
              <a:rPr lang="en-US" sz="1400">
                <a:latin typeface="Arial"/>
                <a:ea typeface="Arial"/>
                <a:cs typeface="Arial"/>
                <a:sym typeface="Arial"/>
              </a:rPr>
              <a:t>Robert</a:t>
            </a:r>
            <a:endParaRPr/>
          </a:p>
          <a:p>
            <a:pPr indent="-285750" lvl="1" marL="742950" rtl="0" algn="l">
              <a:lnSpc>
                <a:spcPct val="100000"/>
              </a:lnSpc>
              <a:spcBef>
                <a:spcPts val="0"/>
              </a:spcBef>
              <a:spcAft>
                <a:spcPts val="0"/>
              </a:spcAft>
              <a:buClr>
                <a:schemeClr val="dk1"/>
              </a:buClr>
              <a:buSzPts val="1600"/>
              <a:buFont typeface="Arial"/>
              <a:buChar char="•"/>
            </a:pPr>
            <a:r>
              <a:rPr lang="en-US" sz="1400">
                <a:latin typeface="Arial"/>
                <a:ea typeface="Arial"/>
                <a:cs typeface="Arial"/>
                <a:sym typeface="Arial"/>
              </a:rPr>
              <a:t>Prewitt </a:t>
            </a:r>
            <a:endParaRPr/>
          </a:p>
          <a:p>
            <a:pPr indent="-285750" lvl="1" marL="742950" rtl="0" algn="l">
              <a:lnSpc>
                <a:spcPct val="100000"/>
              </a:lnSpc>
              <a:spcBef>
                <a:spcPts val="0"/>
              </a:spcBef>
              <a:spcAft>
                <a:spcPts val="0"/>
              </a:spcAft>
              <a:buClr>
                <a:schemeClr val="dk1"/>
              </a:buClr>
              <a:buSzPts val="1600"/>
              <a:buFont typeface="Arial"/>
              <a:buChar char="•"/>
            </a:pPr>
            <a:r>
              <a:rPr lang="en-US" sz="1400">
                <a:latin typeface="Arial"/>
                <a:ea typeface="Arial"/>
                <a:cs typeface="Arial"/>
                <a:sym typeface="Arial"/>
              </a:rPr>
              <a:t>Sobel</a:t>
            </a:r>
            <a:endParaRPr/>
          </a:p>
          <a:p>
            <a:pPr indent="-285750" lvl="1" marL="742950" rtl="0" algn="l">
              <a:lnSpc>
                <a:spcPct val="100000"/>
              </a:lnSpc>
              <a:spcBef>
                <a:spcPts val="0"/>
              </a:spcBef>
              <a:spcAft>
                <a:spcPts val="0"/>
              </a:spcAft>
              <a:buClr>
                <a:schemeClr val="dk1"/>
              </a:buClr>
              <a:buSzPts val="1600"/>
              <a:buFont typeface="Arial"/>
              <a:buChar char="•"/>
            </a:pPr>
            <a:r>
              <a:rPr lang="en-US" sz="1400">
                <a:latin typeface="Arial"/>
                <a:ea typeface="Arial"/>
                <a:cs typeface="Arial"/>
                <a:sym typeface="Arial"/>
              </a:rPr>
              <a:t>Laplace (Bậc 2)</a:t>
            </a:r>
            <a:endParaRPr sz="1400">
              <a:latin typeface="Arial"/>
              <a:ea typeface="Arial"/>
              <a:cs typeface="Arial"/>
              <a:sym typeface="Arial"/>
            </a:endParaRPr>
          </a:p>
          <a:p>
            <a:pPr indent="-285750" lvl="1" marL="742950" rtl="0" algn="l">
              <a:lnSpc>
                <a:spcPct val="100000"/>
              </a:lnSpc>
              <a:spcBef>
                <a:spcPts val="0"/>
              </a:spcBef>
              <a:spcAft>
                <a:spcPts val="0"/>
              </a:spcAft>
              <a:buClr>
                <a:schemeClr val="dk1"/>
              </a:buClr>
              <a:buSzPts val="1600"/>
              <a:buFont typeface="Arial"/>
              <a:buChar char="•"/>
            </a:pPr>
            <a:r>
              <a:rPr lang="en-US" sz="1400">
                <a:latin typeface="Arial"/>
                <a:ea typeface="Arial"/>
                <a:cs typeface="Arial"/>
                <a:sym typeface="Arial"/>
              </a:rPr>
              <a:t>Canny ( Nâng cao)</a:t>
            </a:r>
            <a:endParaRPr/>
          </a:p>
          <a:p>
            <a:pPr indent="-285750" lvl="0" marL="285750" rtl="0" algn="l">
              <a:lnSpc>
                <a:spcPct val="100000"/>
              </a:lnSpc>
              <a:spcBef>
                <a:spcPts val="0"/>
              </a:spcBef>
              <a:spcAft>
                <a:spcPts val="0"/>
              </a:spcAft>
              <a:buClr>
                <a:schemeClr val="dk1"/>
              </a:buClr>
              <a:buSzPts val="1200"/>
              <a:buFont typeface="Courier New"/>
              <a:buChar char="o"/>
            </a:pPr>
            <a:r>
              <a:rPr lang="en-US" sz="1400">
                <a:latin typeface="Arial"/>
                <a:ea typeface="Arial"/>
                <a:cs typeface="Arial"/>
                <a:sym typeface="Arial"/>
              </a:rPr>
              <a:t>Gián tiếp</a:t>
            </a:r>
            <a:endParaRPr sz="1400">
              <a:latin typeface="Arial"/>
              <a:ea typeface="Arial"/>
              <a:cs typeface="Arial"/>
              <a:sym typeface="Arial"/>
            </a:endParaRPr>
          </a:p>
          <a:p>
            <a:pPr indent="-285750" lvl="0" marL="285750" rtl="0" algn="l">
              <a:lnSpc>
                <a:spcPct val="100000"/>
              </a:lnSpc>
              <a:spcBef>
                <a:spcPts val="0"/>
              </a:spcBef>
              <a:spcAft>
                <a:spcPts val="0"/>
              </a:spcAft>
              <a:buClr>
                <a:schemeClr val="dk1"/>
              </a:buClr>
              <a:buSzPts val="1200"/>
              <a:buFont typeface="Courier New"/>
              <a:buChar char="o"/>
            </a:pPr>
            <a:r>
              <a:rPr lang="en-US" sz="1400">
                <a:latin typeface="Arial"/>
                <a:ea typeface="Arial"/>
                <a:cs typeface="Arial"/>
                <a:sym typeface="Arial"/>
              </a:rPr>
              <a:t>Dựa vào trung bình cục bộ</a:t>
            </a:r>
            <a:endParaRPr sz="1400">
              <a:latin typeface="Arial"/>
              <a:ea typeface="Arial"/>
              <a:cs typeface="Arial"/>
              <a:sym typeface="Arial"/>
            </a:endParaRPr>
          </a:p>
          <a:p>
            <a:pPr indent="-285750" lvl="0" marL="285750" rtl="0" algn="l">
              <a:lnSpc>
                <a:spcPct val="100000"/>
              </a:lnSpc>
              <a:spcBef>
                <a:spcPts val="0"/>
              </a:spcBef>
              <a:spcAft>
                <a:spcPts val="0"/>
              </a:spcAft>
              <a:buClr>
                <a:schemeClr val="dk1"/>
              </a:buClr>
              <a:buSzPts val="1200"/>
              <a:buFont typeface="Courier New"/>
              <a:buChar char="o"/>
            </a:pPr>
            <a:r>
              <a:rPr lang="en-US" sz="1400">
                <a:latin typeface="Arial"/>
                <a:ea typeface="Arial"/>
                <a:cs typeface="Arial"/>
                <a:sym typeface="Arial"/>
              </a:rPr>
              <a:t>Dựa vào các phép toán hình thái</a:t>
            </a:r>
            <a:endParaRPr sz="1400">
              <a:latin typeface="Arial"/>
              <a:ea typeface="Arial"/>
              <a:cs typeface="Arial"/>
              <a:sym typeface="Arial"/>
            </a:endParaRPr>
          </a:p>
        </p:txBody>
      </p:sp>
      <p:sp>
        <p:nvSpPr>
          <p:cNvPr id="294" name="Google Shape;294;p7"/>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8"/>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Arial"/>
                <a:ea typeface="Arial"/>
                <a:cs typeface="Arial"/>
                <a:sym typeface="Arial"/>
              </a:rPr>
              <a:t>EDGE DETECTION</a:t>
            </a:r>
            <a:endParaRPr>
              <a:latin typeface="Arial"/>
              <a:ea typeface="Arial"/>
              <a:cs typeface="Arial"/>
              <a:sym typeface="Arial"/>
            </a:endParaRPr>
          </a:p>
        </p:txBody>
      </p:sp>
      <p:sp>
        <p:nvSpPr>
          <p:cNvPr id="302" name="Google Shape;302;p8"/>
          <p:cNvSpPr txBox="1"/>
          <p:nvPr>
            <p:ph idx="1" type="subTitle"/>
          </p:nvPr>
        </p:nvSpPr>
        <p:spPr>
          <a:xfrm>
            <a:off x="927563" y="1269519"/>
            <a:ext cx="4144499" cy="152161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US" sz="1600">
                <a:solidFill>
                  <a:srgbClr val="328CC4"/>
                </a:solidFill>
                <a:latin typeface="Arial"/>
                <a:ea typeface="Arial"/>
                <a:cs typeface="Arial"/>
                <a:sym typeface="Arial"/>
              </a:rPr>
              <a:t>Ý nghĩa của bài toán phát hiện cạnh:</a:t>
            </a:r>
            <a:endParaRPr/>
          </a:p>
          <a:p>
            <a:pPr indent="-171450" lvl="0" marL="171450" rtl="0" algn="l">
              <a:lnSpc>
                <a:spcPct val="100000"/>
              </a:lnSpc>
              <a:spcBef>
                <a:spcPts val="0"/>
              </a:spcBef>
              <a:spcAft>
                <a:spcPts val="0"/>
              </a:spcAft>
              <a:buClr>
                <a:schemeClr val="dk1"/>
              </a:buClr>
              <a:buSzPts val="1200"/>
              <a:buFont typeface="Courier New"/>
              <a:buChar char="o"/>
            </a:pPr>
            <a:r>
              <a:rPr lang="en-US">
                <a:latin typeface="Arial"/>
                <a:ea typeface="Arial"/>
                <a:cs typeface="Arial"/>
                <a:sym typeface="Arial"/>
              </a:rPr>
              <a:t>Cạnh là một loại đặc trưng cục bộ tiêu biểu trong phân tích, nhận dạng ảnh. </a:t>
            </a:r>
            <a:endParaRPr/>
          </a:p>
          <a:p>
            <a:pPr indent="-171450" lvl="0" marL="171450" rtl="0" algn="l">
              <a:lnSpc>
                <a:spcPct val="100000"/>
              </a:lnSpc>
              <a:spcBef>
                <a:spcPts val="0"/>
              </a:spcBef>
              <a:spcAft>
                <a:spcPts val="0"/>
              </a:spcAft>
              <a:buClr>
                <a:schemeClr val="dk1"/>
              </a:buClr>
              <a:buSzPts val="1200"/>
              <a:buFont typeface="Courier New"/>
              <a:buChar char="o"/>
            </a:pPr>
            <a:r>
              <a:rPr lang="en-US">
                <a:latin typeface="Arial"/>
                <a:ea typeface="Arial"/>
                <a:cs typeface="Arial"/>
                <a:sym typeface="Arial"/>
              </a:rPr>
              <a:t>Cạnh giúp phân đoạn các vùng trong ảnh (xám, màu). </a:t>
            </a:r>
            <a:endParaRPr>
              <a:latin typeface="Arial"/>
              <a:ea typeface="Arial"/>
              <a:cs typeface="Arial"/>
              <a:sym typeface="Arial"/>
            </a:endParaRPr>
          </a:p>
          <a:p>
            <a:pPr indent="-95250" lvl="0" marL="171450" rtl="0" algn="l">
              <a:lnSpc>
                <a:spcPct val="100000"/>
              </a:lnSpc>
              <a:spcBef>
                <a:spcPts val="0"/>
              </a:spcBef>
              <a:spcAft>
                <a:spcPts val="0"/>
              </a:spcAft>
              <a:buClr>
                <a:schemeClr val="dk1"/>
              </a:buClr>
              <a:buSzPts val="1200"/>
              <a:buFont typeface="Courier New"/>
              <a:buNone/>
            </a:pPr>
            <a:r>
              <a:t/>
            </a:r>
            <a:endParaRPr>
              <a:latin typeface="Arial"/>
              <a:ea typeface="Arial"/>
              <a:cs typeface="Arial"/>
              <a:sym typeface="Arial"/>
            </a:endParaRPr>
          </a:p>
          <a:p>
            <a:pPr indent="-171450" lvl="0" marL="171450" rtl="0" algn="l">
              <a:lnSpc>
                <a:spcPct val="100000"/>
              </a:lnSpc>
              <a:spcBef>
                <a:spcPts val="0"/>
              </a:spcBef>
              <a:spcAft>
                <a:spcPts val="0"/>
              </a:spcAft>
              <a:buClr>
                <a:schemeClr val="dk1"/>
              </a:buClr>
              <a:buSzPts val="1200"/>
              <a:buFont typeface="Noto Sans Symbols"/>
              <a:buChar char="⮚"/>
            </a:pPr>
            <a:r>
              <a:rPr lang="en-US" sz="1600">
                <a:latin typeface="Arial"/>
                <a:ea typeface="Arial"/>
                <a:cs typeface="Arial"/>
                <a:sym typeface="Arial"/>
              </a:rPr>
              <a:t>Sử dụng các vùng ảnh để tìm đường biên. </a:t>
            </a:r>
            <a:endParaRPr sz="1600">
              <a:latin typeface="Arial"/>
              <a:ea typeface="Arial"/>
              <a:cs typeface="Arial"/>
              <a:sym typeface="Arial"/>
            </a:endParaRPr>
          </a:p>
        </p:txBody>
      </p:sp>
      <p:sp>
        <p:nvSpPr>
          <p:cNvPr id="303" name="Google Shape;303;p8"/>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4" name="Google Shape;304;p8"/>
          <p:cNvPicPr preferRelativeResize="0"/>
          <p:nvPr/>
        </p:nvPicPr>
        <p:blipFill rotWithShape="1">
          <a:blip r:embed="rId3">
            <a:alphaModFix/>
          </a:blip>
          <a:srcRect b="50095" l="0" r="0" t="0"/>
          <a:stretch/>
        </p:blipFill>
        <p:spPr>
          <a:xfrm>
            <a:off x="628650" y="2904802"/>
            <a:ext cx="7348669" cy="1865237"/>
          </a:xfrm>
          <a:prstGeom prst="rect">
            <a:avLst/>
          </a:prstGeom>
          <a:noFill/>
          <a:ln>
            <a:noFill/>
          </a:ln>
        </p:spPr>
      </p:pic>
      <p:sp>
        <p:nvSpPr>
          <p:cNvPr id="305" name="Google Shape;305;p8"/>
          <p:cNvSpPr txBox="1"/>
          <p:nvPr/>
        </p:nvSpPr>
        <p:spPr>
          <a:xfrm>
            <a:off x="1346363" y="4345822"/>
            <a:ext cx="9786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Ảnh gốc</a:t>
            </a:r>
            <a:endParaRPr b="0" i="0" sz="1400" u="none" cap="none" strike="noStrike">
              <a:solidFill>
                <a:srgbClr val="000000"/>
              </a:solidFill>
              <a:latin typeface="Arial"/>
              <a:ea typeface="Arial"/>
              <a:cs typeface="Arial"/>
              <a:sym typeface="Arial"/>
            </a:endParaRPr>
          </a:p>
        </p:txBody>
      </p:sp>
      <p:sp>
        <p:nvSpPr>
          <p:cNvPr id="306" name="Google Shape;306;p8"/>
          <p:cNvSpPr txBox="1"/>
          <p:nvPr/>
        </p:nvSpPr>
        <p:spPr>
          <a:xfrm>
            <a:off x="3968897" y="4345822"/>
            <a:ext cx="7000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Cạnh</a:t>
            </a:r>
            <a:endParaRPr b="0" i="0" sz="1400" u="none" cap="none" strike="noStrike">
              <a:solidFill>
                <a:schemeClr val="dk1"/>
              </a:solidFill>
              <a:latin typeface="Arial"/>
              <a:ea typeface="Arial"/>
              <a:cs typeface="Arial"/>
              <a:sym typeface="Arial"/>
            </a:endParaRPr>
          </a:p>
        </p:txBody>
      </p:sp>
      <p:sp>
        <p:nvSpPr>
          <p:cNvPr id="307" name="Google Shape;307;p8"/>
          <p:cNvSpPr txBox="1"/>
          <p:nvPr/>
        </p:nvSpPr>
        <p:spPr>
          <a:xfrm>
            <a:off x="5904545" y="4333956"/>
            <a:ext cx="18288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2"/>
                </a:solidFill>
                <a:latin typeface="Arial"/>
                <a:ea typeface="Arial"/>
                <a:cs typeface="Arial"/>
                <a:sym typeface="Arial"/>
              </a:rPr>
              <a:t>Hai vùng phân tách</a:t>
            </a:r>
            <a:endParaRPr b="0" i="0" sz="1400" u="none" cap="none" strike="noStrike">
              <a:solidFill>
                <a:schemeClr val="lt2"/>
              </a:solidFill>
              <a:latin typeface="Arial"/>
              <a:ea typeface="Arial"/>
              <a:cs typeface="Arial"/>
              <a:sym typeface="Arial"/>
            </a:endParaRPr>
          </a:p>
        </p:txBody>
      </p:sp>
      <p:sp>
        <p:nvSpPr>
          <p:cNvPr id="308" name="Google Shape;308;p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9"/>
          <p:cNvSpPr txBox="1"/>
          <p:nvPr>
            <p:ph type="title"/>
          </p:nvPr>
        </p:nvSpPr>
        <p:spPr>
          <a:xfrm>
            <a:off x="713250" y="539500"/>
            <a:ext cx="7717500" cy="53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Arial"/>
                <a:ea typeface="Arial"/>
                <a:cs typeface="Arial"/>
                <a:sym typeface="Arial"/>
              </a:rPr>
              <a:t>EDGE DETECTION</a:t>
            </a:r>
            <a:endParaRPr>
              <a:latin typeface="Arial"/>
              <a:ea typeface="Arial"/>
              <a:cs typeface="Arial"/>
              <a:sym typeface="Arial"/>
            </a:endParaRPr>
          </a:p>
        </p:txBody>
      </p:sp>
      <p:sp>
        <p:nvSpPr>
          <p:cNvPr id="315" name="Google Shape;315;p9"/>
          <p:cNvSpPr txBox="1"/>
          <p:nvPr>
            <p:ph idx="1" type="subTitle"/>
          </p:nvPr>
        </p:nvSpPr>
        <p:spPr>
          <a:xfrm>
            <a:off x="713250" y="1017515"/>
            <a:ext cx="4144499" cy="75896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US" sz="1600">
                <a:solidFill>
                  <a:srgbClr val="328CC4"/>
                </a:solidFill>
                <a:latin typeface="Arial"/>
                <a:ea typeface="Arial"/>
                <a:cs typeface="Arial"/>
                <a:sym typeface="Arial"/>
              </a:rPr>
              <a:t>Khó khăn của bài toán phát hiện cạnh</a:t>
            </a:r>
            <a:endParaRPr sz="1600">
              <a:solidFill>
                <a:srgbClr val="328CC4"/>
              </a:solidFill>
              <a:latin typeface="Arial"/>
              <a:ea typeface="Arial"/>
              <a:cs typeface="Arial"/>
              <a:sym typeface="Arial"/>
            </a:endParaRPr>
          </a:p>
        </p:txBody>
      </p:sp>
      <p:sp>
        <p:nvSpPr>
          <p:cNvPr id="316" name="Google Shape;316;p9"/>
          <p:cNvSpPr/>
          <p:nvPr/>
        </p:nvSpPr>
        <p:spPr>
          <a:xfrm rot="5400000">
            <a:off x="1681950" y="183909"/>
            <a:ext cx="43200" cy="198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7" name="Google Shape;317;p9"/>
          <p:cNvPicPr preferRelativeResize="0"/>
          <p:nvPr/>
        </p:nvPicPr>
        <p:blipFill rotWithShape="1">
          <a:blip r:embed="rId3">
            <a:alphaModFix/>
          </a:blip>
          <a:srcRect b="0" l="0" r="0" t="49905"/>
          <a:stretch/>
        </p:blipFill>
        <p:spPr>
          <a:xfrm>
            <a:off x="1233487" y="1712288"/>
            <a:ext cx="5810250" cy="1718924"/>
          </a:xfrm>
          <a:prstGeom prst="rect">
            <a:avLst/>
          </a:prstGeom>
          <a:noFill/>
          <a:ln>
            <a:noFill/>
          </a:ln>
        </p:spPr>
      </p:pic>
      <p:pic>
        <p:nvPicPr>
          <p:cNvPr id="318" name="Google Shape;318;p9"/>
          <p:cNvPicPr preferRelativeResize="0"/>
          <p:nvPr/>
        </p:nvPicPr>
        <p:blipFill rotWithShape="1">
          <a:blip r:embed="rId4">
            <a:alphaModFix/>
          </a:blip>
          <a:srcRect b="0" l="0" r="0" t="0"/>
          <a:stretch/>
        </p:blipFill>
        <p:spPr>
          <a:xfrm>
            <a:off x="904875" y="3667920"/>
            <a:ext cx="6745287" cy="1293812"/>
          </a:xfrm>
          <a:prstGeom prst="rect">
            <a:avLst/>
          </a:prstGeom>
          <a:noFill/>
          <a:ln>
            <a:noFill/>
          </a:ln>
        </p:spPr>
      </p:pic>
      <p:sp>
        <p:nvSpPr>
          <p:cNvPr id="319" name="Google Shape;319;p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Internship Report by Slidesgo">
  <a:themeElements>
    <a:clrScheme name="Simple Light">
      <a:dk1>
        <a:srgbClr val="FFFFFF"/>
      </a:dk1>
      <a:lt1>
        <a:srgbClr val="282938"/>
      </a:lt1>
      <a:dk2>
        <a:srgbClr val="484C68"/>
      </a:dk2>
      <a:lt2>
        <a:srgbClr val="70B1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Nhat Thanh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0x010100343AEC3A48520A4192B3E79A4CB76DEB</vt:lpwstr>
  </property>
</Properties>
</file>